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 id="2147483673" r:id="rId5"/>
    <p:sldMasterId id="2147483697" r:id="rId6"/>
  </p:sldMasterIdLst>
  <p:notesMasterIdLst>
    <p:notesMasterId r:id="rId71"/>
  </p:notesMasterIdLst>
  <p:handoutMasterIdLst>
    <p:handoutMasterId r:id="rId72"/>
  </p:handoutMasterIdLst>
  <p:sldIdLst>
    <p:sldId id="660" r:id="rId7"/>
    <p:sldId id="661" r:id="rId8"/>
    <p:sldId id="662" r:id="rId9"/>
    <p:sldId id="663" r:id="rId10"/>
    <p:sldId id="664" r:id="rId11"/>
    <p:sldId id="665" r:id="rId12"/>
    <p:sldId id="666" r:id="rId13"/>
    <p:sldId id="667" r:id="rId14"/>
    <p:sldId id="668" r:id="rId15"/>
    <p:sldId id="669" r:id="rId16"/>
    <p:sldId id="670" r:id="rId17"/>
    <p:sldId id="671" r:id="rId18"/>
    <p:sldId id="672" r:id="rId19"/>
    <p:sldId id="673" r:id="rId20"/>
    <p:sldId id="674" r:id="rId21"/>
    <p:sldId id="675" r:id="rId22"/>
    <p:sldId id="676" r:id="rId23"/>
    <p:sldId id="677" r:id="rId24"/>
    <p:sldId id="678" r:id="rId25"/>
    <p:sldId id="679" r:id="rId26"/>
    <p:sldId id="680" r:id="rId27"/>
    <p:sldId id="681" r:id="rId28"/>
    <p:sldId id="682" r:id="rId29"/>
    <p:sldId id="683" r:id="rId30"/>
    <p:sldId id="684" r:id="rId31"/>
    <p:sldId id="685" r:id="rId32"/>
    <p:sldId id="686" r:id="rId33"/>
    <p:sldId id="687" r:id="rId34"/>
    <p:sldId id="688" r:id="rId35"/>
    <p:sldId id="689" r:id="rId36"/>
    <p:sldId id="690" r:id="rId37"/>
    <p:sldId id="691" r:id="rId38"/>
    <p:sldId id="692" r:id="rId39"/>
    <p:sldId id="693" r:id="rId40"/>
    <p:sldId id="694" r:id="rId41"/>
    <p:sldId id="695" r:id="rId42"/>
    <p:sldId id="696" r:id="rId43"/>
    <p:sldId id="697" r:id="rId44"/>
    <p:sldId id="698" r:id="rId45"/>
    <p:sldId id="699" r:id="rId46"/>
    <p:sldId id="700" r:id="rId47"/>
    <p:sldId id="701" r:id="rId48"/>
    <p:sldId id="702" r:id="rId49"/>
    <p:sldId id="703" r:id="rId50"/>
    <p:sldId id="704" r:id="rId51"/>
    <p:sldId id="705" r:id="rId52"/>
    <p:sldId id="706" r:id="rId53"/>
    <p:sldId id="707" r:id="rId54"/>
    <p:sldId id="708" r:id="rId55"/>
    <p:sldId id="709" r:id="rId56"/>
    <p:sldId id="710" r:id="rId57"/>
    <p:sldId id="711" r:id="rId58"/>
    <p:sldId id="712" r:id="rId59"/>
    <p:sldId id="713" r:id="rId60"/>
    <p:sldId id="714" r:id="rId61"/>
    <p:sldId id="715" r:id="rId62"/>
    <p:sldId id="716" r:id="rId63"/>
    <p:sldId id="717" r:id="rId64"/>
    <p:sldId id="718" r:id="rId65"/>
    <p:sldId id="719" r:id="rId66"/>
    <p:sldId id="720" r:id="rId67"/>
    <p:sldId id="721" r:id="rId68"/>
    <p:sldId id="722" r:id="rId69"/>
    <p:sldId id="333" r:id="rId70"/>
  </p:sldIdLst>
  <p:sldSz cx="9144000" cy="5143500" type="screen16x9"/>
  <p:notesSz cx="7010400" cy="9296400"/>
  <p:defaultText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a:srgbClr val="6699FF"/>
    <a:srgbClr val="FFCCFF"/>
    <a:srgbClr val="0000FF"/>
    <a:srgbClr val="864E2C"/>
    <a:srgbClr val="E9C195"/>
    <a:srgbClr val="FFFF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6149" autoAdjust="0"/>
  </p:normalViewPr>
  <p:slideViewPr>
    <p:cSldViewPr snapToObjects="1">
      <p:cViewPr varScale="1">
        <p:scale>
          <a:sx n="146" d="100"/>
          <a:sy n="146" d="100"/>
        </p:scale>
        <p:origin x="906" y="126"/>
      </p:cViewPr>
      <p:guideLst>
        <p:guide orient="horz" pos="1800"/>
        <p:guide pos="2880"/>
        <p:guide orient="horz" pos="162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6" d="100"/>
          <a:sy n="86" d="100"/>
        </p:scale>
        <p:origin x="3822" y="96"/>
      </p:cViewPr>
      <p:guideLst>
        <p:guide orient="horz" pos="2928"/>
        <p:guide pos="2208"/>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zh-TW" altLang="en-US"/>
          </a:p>
        </p:txBody>
      </p:sp>
      <p:sp>
        <p:nvSpPr>
          <p:cNvPr id="3" name="日期版面配置區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D2515D2-A560-4DBC-B329-98ED1AB6EE0C}" type="datetimeFigureOut">
              <a:rPr lang="zh-TW" altLang="en-US" smtClean="0"/>
              <a:pPr/>
              <a:t>2024/6/28</a:t>
            </a:fld>
            <a:endParaRPr lang="zh-TW" altLang="en-US"/>
          </a:p>
        </p:txBody>
      </p:sp>
      <p:sp>
        <p:nvSpPr>
          <p:cNvPr id="4" name="頁尾版面配置區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97DEB27-C742-4F9C-9C65-D66425E97791}" type="slidenum">
              <a:rPr lang="zh-TW" altLang="en-US" smtClean="0"/>
              <a:pPr/>
              <a:t>‹#›</a:t>
            </a:fld>
            <a:endParaRPr lang="zh-TW" altLang="en-US"/>
          </a:p>
        </p:txBody>
      </p:sp>
    </p:spTree>
    <p:extLst>
      <p:ext uri="{BB962C8B-B14F-4D97-AF65-F5344CB8AC3E}">
        <p14:creationId xmlns:p14="http://schemas.microsoft.com/office/powerpoint/2010/main" val="27183625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GB"/>
          </a:p>
        </p:txBody>
      </p:sp>
      <p:sp>
        <p:nvSpPr>
          <p:cNvPr id="3" name="日期版面配置區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A17D98E-1449-8C48-A831-272C05E47F70}" type="datetimeFigureOut">
              <a:rPr lang="zh-TW" altLang="en-US" smtClean="0"/>
              <a:pPr/>
              <a:t>2024/6/28</a:t>
            </a:fld>
            <a:endParaRPr lang="en-GB"/>
          </a:p>
        </p:txBody>
      </p:sp>
      <p:sp>
        <p:nvSpPr>
          <p:cNvPr id="4" name="投影片影像版面配置區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GB"/>
          </a:p>
        </p:txBody>
      </p:sp>
      <p:sp>
        <p:nvSpPr>
          <p:cNvPr id="5" name="備忘稿版面配置區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a:t>按一下以編輯母片文字樣式</a:t>
            </a:r>
          </a:p>
          <a:p>
            <a:pPr lvl="1"/>
            <a:r>
              <a:rPr lang="en-GB"/>
              <a:t>第二層</a:t>
            </a:r>
          </a:p>
          <a:p>
            <a:pPr lvl="2"/>
            <a:r>
              <a:rPr lang="en-GB"/>
              <a:t>第三層</a:t>
            </a:r>
          </a:p>
          <a:p>
            <a:pPr lvl="3"/>
            <a:r>
              <a:rPr lang="en-GB"/>
              <a:t>第四層</a:t>
            </a:r>
          </a:p>
          <a:p>
            <a:pPr lvl="4"/>
            <a:r>
              <a:rPr lang="en-GB"/>
              <a:t>第五層</a:t>
            </a:r>
          </a:p>
        </p:txBody>
      </p:sp>
      <p:sp>
        <p:nvSpPr>
          <p:cNvPr id="6" name="頁尾版面配置區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GB"/>
          </a:p>
        </p:txBody>
      </p:sp>
      <p:sp>
        <p:nvSpPr>
          <p:cNvPr id="7" name="投影片編號版面配置區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8DE8D43-5E17-BA43-9EAA-9AB57595B2BC}" type="slidenum">
              <a:rPr lang="en-GB" smtClean="0"/>
              <a:pPr/>
              <a:t>‹#›</a:t>
            </a:fld>
            <a:endParaRPr lang="en-GB"/>
          </a:p>
        </p:txBody>
      </p:sp>
    </p:spTree>
    <p:extLst>
      <p:ext uri="{BB962C8B-B14F-4D97-AF65-F5344CB8AC3E}">
        <p14:creationId xmlns:p14="http://schemas.microsoft.com/office/powerpoint/2010/main" val="15004203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2</a:t>
            </a:fld>
            <a:endParaRPr lang="en-US"/>
          </a:p>
        </p:txBody>
      </p:sp>
    </p:spTree>
    <p:extLst>
      <p:ext uri="{BB962C8B-B14F-4D97-AF65-F5344CB8AC3E}">
        <p14:creationId xmlns:p14="http://schemas.microsoft.com/office/powerpoint/2010/main" val="1860907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11</a:t>
            </a:fld>
            <a:endParaRPr lang="en-US"/>
          </a:p>
        </p:txBody>
      </p:sp>
    </p:spTree>
    <p:extLst>
      <p:ext uri="{BB962C8B-B14F-4D97-AF65-F5344CB8AC3E}">
        <p14:creationId xmlns:p14="http://schemas.microsoft.com/office/powerpoint/2010/main" val="984120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12</a:t>
            </a:fld>
            <a:endParaRPr lang="en-US"/>
          </a:p>
        </p:txBody>
      </p:sp>
    </p:spTree>
    <p:extLst>
      <p:ext uri="{BB962C8B-B14F-4D97-AF65-F5344CB8AC3E}">
        <p14:creationId xmlns:p14="http://schemas.microsoft.com/office/powerpoint/2010/main" val="3001020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13</a:t>
            </a:fld>
            <a:endParaRPr lang="en-US"/>
          </a:p>
        </p:txBody>
      </p:sp>
    </p:spTree>
    <p:extLst>
      <p:ext uri="{BB962C8B-B14F-4D97-AF65-F5344CB8AC3E}">
        <p14:creationId xmlns:p14="http://schemas.microsoft.com/office/powerpoint/2010/main" val="1111634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14</a:t>
            </a:fld>
            <a:endParaRPr lang="en-US"/>
          </a:p>
        </p:txBody>
      </p:sp>
    </p:spTree>
    <p:extLst>
      <p:ext uri="{BB962C8B-B14F-4D97-AF65-F5344CB8AC3E}">
        <p14:creationId xmlns:p14="http://schemas.microsoft.com/office/powerpoint/2010/main" val="828392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15</a:t>
            </a:fld>
            <a:endParaRPr lang="en-US"/>
          </a:p>
        </p:txBody>
      </p:sp>
    </p:spTree>
    <p:extLst>
      <p:ext uri="{BB962C8B-B14F-4D97-AF65-F5344CB8AC3E}">
        <p14:creationId xmlns:p14="http://schemas.microsoft.com/office/powerpoint/2010/main" val="132530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16</a:t>
            </a:fld>
            <a:endParaRPr lang="en-US"/>
          </a:p>
        </p:txBody>
      </p:sp>
    </p:spTree>
    <p:extLst>
      <p:ext uri="{BB962C8B-B14F-4D97-AF65-F5344CB8AC3E}">
        <p14:creationId xmlns:p14="http://schemas.microsoft.com/office/powerpoint/2010/main" val="2422474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17</a:t>
            </a:fld>
            <a:endParaRPr lang="en-US"/>
          </a:p>
        </p:txBody>
      </p:sp>
    </p:spTree>
    <p:extLst>
      <p:ext uri="{BB962C8B-B14F-4D97-AF65-F5344CB8AC3E}">
        <p14:creationId xmlns:p14="http://schemas.microsoft.com/office/powerpoint/2010/main" val="1344303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18</a:t>
            </a:fld>
            <a:endParaRPr lang="en-US"/>
          </a:p>
        </p:txBody>
      </p:sp>
    </p:spTree>
    <p:extLst>
      <p:ext uri="{BB962C8B-B14F-4D97-AF65-F5344CB8AC3E}">
        <p14:creationId xmlns:p14="http://schemas.microsoft.com/office/powerpoint/2010/main" val="456836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19</a:t>
            </a:fld>
            <a:endParaRPr lang="en-US"/>
          </a:p>
        </p:txBody>
      </p:sp>
    </p:spTree>
    <p:extLst>
      <p:ext uri="{BB962C8B-B14F-4D97-AF65-F5344CB8AC3E}">
        <p14:creationId xmlns:p14="http://schemas.microsoft.com/office/powerpoint/2010/main" val="292322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20</a:t>
            </a:fld>
            <a:endParaRPr lang="en-US"/>
          </a:p>
        </p:txBody>
      </p:sp>
    </p:spTree>
    <p:extLst>
      <p:ext uri="{BB962C8B-B14F-4D97-AF65-F5344CB8AC3E}">
        <p14:creationId xmlns:p14="http://schemas.microsoft.com/office/powerpoint/2010/main" val="3121727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3</a:t>
            </a:fld>
            <a:endParaRPr lang="en-US"/>
          </a:p>
        </p:txBody>
      </p:sp>
    </p:spTree>
    <p:extLst>
      <p:ext uri="{BB962C8B-B14F-4D97-AF65-F5344CB8AC3E}">
        <p14:creationId xmlns:p14="http://schemas.microsoft.com/office/powerpoint/2010/main" val="659344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21</a:t>
            </a:fld>
            <a:endParaRPr lang="en-US"/>
          </a:p>
        </p:txBody>
      </p:sp>
    </p:spTree>
    <p:extLst>
      <p:ext uri="{BB962C8B-B14F-4D97-AF65-F5344CB8AC3E}">
        <p14:creationId xmlns:p14="http://schemas.microsoft.com/office/powerpoint/2010/main" val="3481376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22</a:t>
            </a:fld>
            <a:endParaRPr lang="en-US"/>
          </a:p>
        </p:txBody>
      </p:sp>
    </p:spTree>
    <p:extLst>
      <p:ext uri="{BB962C8B-B14F-4D97-AF65-F5344CB8AC3E}">
        <p14:creationId xmlns:p14="http://schemas.microsoft.com/office/powerpoint/2010/main" val="1741911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23</a:t>
            </a:fld>
            <a:endParaRPr lang="en-US"/>
          </a:p>
        </p:txBody>
      </p:sp>
    </p:spTree>
    <p:extLst>
      <p:ext uri="{BB962C8B-B14F-4D97-AF65-F5344CB8AC3E}">
        <p14:creationId xmlns:p14="http://schemas.microsoft.com/office/powerpoint/2010/main" val="1527841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24</a:t>
            </a:fld>
            <a:endParaRPr lang="en-US"/>
          </a:p>
        </p:txBody>
      </p:sp>
    </p:spTree>
    <p:extLst>
      <p:ext uri="{BB962C8B-B14F-4D97-AF65-F5344CB8AC3E}">
        <p14:creationId xmlns:p14="http://schemas.microsoft.com/office/powerpoint/2010/main" val="3252158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25</a:t>
            </a:fld>
            <a:endParaRPr lang="en-US"/>
          </a:p>
        </p:txBody>
      </p:sp>
    </p:spTree>
    <p:extLst>
      <p:ext uri="{BB962C8B-B14F-4D97-AF65-F5344CB8AC3E}">
        <p14:creationId xmlns:p14="http://schemas.microsoft.com/office/powerpoint/2010/main" val="3998847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26</a:t>
            </a:fld>
            <a:endParaRPr lang="en-US"/>
          </a:p>
        </p:txBody>
      </p:sp>
    </p:spTree>
    <p:extLst>
      <p:ext uri="{BB962C8B-B14F-4D97-AF65-F5344CB8AC3E}">
        <p14:creationId xmlns:p14="http://schemas.microsoft.com/office/powerpoint/2010/main" val="625935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27</a:t>
            </a:fld>
            <a:endParaRPr lang="en-US"/>
          </a:p>
        </p:txBody>
      </p:sp>
    </p:spTree>
    <p:extLst>
      <p:ext uri="{BB962C8B-B14F-4D97-AF65-F5344CB8AC3E}">
        <p14:creationId xmlns:p14="http://schemas.microsoft.com/office/powerpoint/2010/main" val="1062784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28</a:t>
            </a:fld>
            <a:endParaRPr lang="en-US"/>
          </a:p>
        </p:txBody>
      </p:sp>
    </p:spTree>
    <p:extLst>
      <p:ext uri="{BB962C8B-B14F-4D97-AF65-F5344CB8AC3E}">
        <p14:creationId xmlns:p14="http://schemas.microsoft.com/office/powerpoint/2010/main" val="1076689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29</a:t>
            </a:fld>
            <a:endParaRPr lang="en-US"/>
          </a:p>
        </p:txBody>
      </p:sp>
    </p:spTree>
    <p:extLst>
      <p:ext uri="{BB962C8B-B14F-4D97-AF65-F5344CB8AC3E}">
        <p14:creationId xmlns:p14="http://schemas.microsoft.com/office/powerpoint/2010/main" val="457144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30</a:t>
            </a:fld>
            <a:endParaRPr lang="en-US"/>
          </a:p>
        </p:txBody>
      </p:sp>
    </p:spTree>
    <p:extLst>
      <p:ext uri="{BB962C8B-B14F-4D97-AF65-F5344CB8AC3E}">
        <p14:creationId xmlns:p14="http://schemas.microsoft.com/office/powerpoint/2010/main" val="1238256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4</a:t>
            </a:fld>
            <a:endParaRPr lang="en-US"/>
          </a:p>
        </p:txBody>
      </p:sp>
    </p:spTree>
    <p:extLst>
      <p:ext uri="{BB962C8B-B14F-4D97-AF65-F5344CB8AC3E}">
        <p14:creationId xmlns:p14="http://schemas.microsoft.com/office/powerpoint/2010/main" val="2760762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31</a:t>
            </a:fld>
            <a:endParaRPr lang="en-US"/>
          </a:p>
        </p:txBody>
      </p:sp>
    </p:spTree>
    <p:extLst>
      <p:ext uri="{BB962C8B-B14F-4D97-AF65-F5344CB8AC3E}">
        <p14:creationId xmlns:p14="http://schemas.microsoft.com/office/powerpoint/2010/main" val="1016285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32</a:t>
            </a:fld>
            <a:endParaRPr lang="en-US"/>
          </a:p>
        </p:txBody>
      </p:sp>
    </p:spTree>
    <p:extLst>
      <p:ext uri="{BB962C8B-B14F-4D97-AF65-F5344CB8AC3E}">
        <p14:creationId xmlns:p14="http://schemas.microsoft.com/office/powerpoint/2010/main" val="1042803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33</a:t>
            </a:fld>
            <a:endParaRPr lang="en-US"/>
          </a:p>
        </p:txBody>
      </p:sp>
    </p:spTree>
    <p:extLst>
      <p:ext uri="{BB962C8B-B14F-4D97-AF65-F5344CB8AC3E}">
        <p14:creationId xmlns:p14="http://schemas.microsoft.com/office/powerpoint/2010/main" val="697833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34</a:t>
            </a:fld>
            <a:endParaRPr lang="en-US"/>
          </a:p>
        </p:txBody>
      </p:sp>
    </p:spTree>
    <p:extLst>
      <p:ext uri="{BB962C8B-B14F-4D97-AF65-F5344CB8AC3E}">
        <p14:creationId xmlns:p14="http://schemas.microsoft.com/office/powerpoint/2010/main" val="1937369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35</a:t>
            </a:fld>
            <a:endParaRPr lang="en-US"/>
          </a:p>
        </p:txBody>
      </p:sp>
    </p:spTree>
    <p:extLst>
      <p:ext uri="{BB962C8B-B14F-4D97-AF65-F5344CB8AC3E}">
        <p14:creationId xmlns:p14="http://schemas.microsoft.com/office/powerpoint/2010/main" val="3131183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36</a:t>
            </a:fld>
            <a:endParaRPr lang="en-US"/>
          </a:p>
        </p:txBody>
      </p:sp>
    </p:spTree>
    <p:extLst>
      <p:ext uri="{BB962C8B-B14F-4D97-AF65-F5344CB8AC3E}">
        <p14:creationId xmlns:p14="http://schemas.microsoft.com/office/powerpoint/2010/main" val="1537097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37</a:t>
            </a:fld>
            <a:endParaRPr lang="en-US"/>
          </a:p>
        </p:txBody>
      </p:sp>
    </p:spTree>
    <p:extLst>
      <p:ext uri="{BB962C8B-B14F-4D97-AF65-F5344CB8AC3E}">
        <p14:creationId xmlns:p14="http://schemas.microsoft.com/office/powerpoint/2010/main" val="4140715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38</a:t>
            </a:fld>
            <a:endParaRPr lang="en-US"/>
          </a:p>
        </p:txBody>
      </p:sp>
    </p:spTree>
    <p:extLst>
      <p:ext uri="{BB962C8B-B14F-4D97-AF65-F5344CB8AC3E}">
        <p14:creationId xmlns:p14="http://schemas.microsoft.com/office/powerpoint/2010/main" val="1896062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39</a:t>
            </a:fld>
            <a:endParaRPr lang="en-US"/>
          </a:p>
        </p:txBody>
      </p:sp>
    </p:spTree>
    <p:extLst>
      <p:ext uri="{BB962C8B-B14F-4D97-AF65-F5344CB8AC3E}">
        <p14:creationId xmlns:p14="http://schemas.microsoft.com/office/powerpoint/2010/main" val="3123690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40</a:t>
            </a:fld>
            <a:endParaRPr lang="en-US"/>
          </a:p>
        </p:txBody>
      </p:sp>
    </p:spTree>
    <p:extLst>
      <p:ext uri="{BB962C8B-B14F-4D97-AF65-F5344CB8AC3E}">
        <p14:creationId xmlns:p14="http://schemas.microsoft.com/office/powerpoint/2010/main" val="421153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5</a:t>
            </a:fld>
            <a:endParaRPr lang="en-US"/>
          </a:p>
        </p:txBody>
      </p:sp>
    </p:spTree>
    <p:extLst>
      <p:ext uri="{BB962C8B-B14F-4D97-AF65-F5344CB8AC3E}">
        <p14:creationId xmlns:p14="http://schemas.microsoft.com/office/powerpoint/2010/main" val="1826433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41</a:t>
            </a:fld>
            <a:endParaRPr lang="en-US"/>
          </a:p>
        </p:txBody>
      </p:sp>
    </p:spTree>
    <p:extLst>
      <p:ext uri="{BB962C8B-B14F-4D97-AF65-F5344CB8AC3E}">
        <p14:creationId xmlns:p14="http://schemas.microsoft.com/office/powerpoint/2010/main" val="586715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42</a:t>
            </a:fld>
            <a:endParaRPr lang="en-US"/>
          </a:p>
        </p:txBody>
      </p:sp>
    </p:spTree>
    <p:extLst>
      <p:ext uri="{BB962C8B-B14F-4D97-AF65-F5344CB8AC3E}">
        <p14:creationId xmlns:p14="http://schemas.microsoft.com/office/powerpoint/2010/main" val="3474644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43</a:t>
            </a:fld>
            <a:endParaRPr lang="en-US"/>
          </a:p>
        </p:txBody>
      </p:sp>
    </p:spTree>
    <p:extLst>
      <p:ext uri="{BB962C8B-B14F-4D97-AF65-F5344CB8AC3E}">
        <p14:creationId xmlns:p14="http://schemas.microsoft.com/office/powerpoint/2010/main" val="528727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44</a:t>
            </a:fld>
            <a:endParaRPr lang="en-US"/>
          </a:p>
        </p:txBody>
      </p:sp>
    </p:spTree>
    <p:extLst>
      <p:ext uri="{BB962C8B-B14F-4D97-AF65-F5344CB8AC3E}">
        <p14:creationId xmlns:p14="http://schemas.microsoft.com/office/powerpoint/2010/main" val="37588013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45</a:t>
            </a:fld>
            <a:endParaRPr lang="en-US"/>
          </a:p>
        </p:txBody>
      </p:sp>
    </p:spTree>
    <p:extLst>
      <p:ext uri="{BB962C8B-B14F-4D97-AF65-F5344CB8AC3E}">
        <p14:creationId xmlns:p14="http://schemas.microsoft.com/office/powerpoint/2010/main" val="3744824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46</a:t>
            </a:fld>
            <a:endParaRPr lang="en-US"/>
          </a:p>
        </p:txBody>
      </p:sp>
    </p:spTree>
    <p:extLst>
      <p:ext uri="{BB962C8B-B14F-4D97-AF65-F5344CB8AC3E}">
        <p14:creationId xmlns:p14="http://schemas.microsoft.com/office/powerpoint/2010/main" val="3630427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47</a:t>
            </a:fld>
            <a:endParaRPr lang="en-US"/>
          </a:p>
        </p:txBody>
      </p:sp>
    </p:spTree>
    <p:extLst>
      <p:ext uri="{BB962C8B-B14F-4D97-AF65-F5344CB8AC3E}">
        <p14:creationId xmlns:p14="http://schemas.microsoft.com/office/powerpoint/2010/main" val="31797266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48</a:t>
            </a:fld>
            <a:endParaRPr lang="en-US"/>
          </a:p>
        </p:txBody>
      </p:sp>
    </p:spTree>
    <p:extLst>
      <p:ext uri="{BB962C8B-B14F-4D97-AF65-F5344CB8AC3E}">
        <p14:creationId xmlns:p14="http://schemas.microsoft.com/office/powerpoint/2010/main" val="692274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49</a:t>
            </a:fld>
            <a:endParaRPr lang="en-US"/>
          </a:p>
        </p:txBody>
      </p:sp>
    </p:spTree>
    <p:extLst>
      <p:ext uri="{BB962C8B-B14F-4D97-AF65-F5344CB8AC3E}">
        <p14:creationId xmlns:p14="http://schemas.microsoft.com/office/powerpoint/2010/main" val="25639418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50</a:t>
            </a:fld>
            <a:endParaRPr lang="en-US"/>
          </a:p>
        </p:txBody>
      </p:sp>
    </p:spTree>
    <p:extLst>
      <p:ext uri="{BB962C8B-B14F-4D97-AF65-F5344CB8AC3E}">
        <p14:creationId xmlns:p14="http://schemas.microsoft.com/office/powerpoint/2010/main" val="67861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6</a:t>
            </a:fld>
            <a:endParaRPr lang="en-US"/>
          </a:p>
        </p:txBody>
      </p:sp>
    </p:spTree>
    <p:extLst>
      <p:ext uri="{BB962C8B-B14F-4D97-AF65-F5344CB8AC3E}">
        <p14:creationId xmlns:p14="http://schemas.microsoft.com/office/powerpoint/2010/main" val="39524895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51</a:t>
            </a:fld>
            <a:endParaRPr lang="en-US"/>
          </a:p>
        </p:txBody>
      </p:sp>
    </p:spTree>
    <p:extLst>
      <p:ext uri="{BB962C8B-B14F-4D97-AF65-F5344CB8AC3E}">
        <p14:creationId xmlns:p14="http://schemas.microsoft.com/office/powerpoint/2010/main" val="1026284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52</a:t>
            </a:fld>
            <a:endParaRPr lang="en-US"/>
          </a:p>
        </p:txBody>
      </p:sp>
    </p:spTree>
    <p:extLst>
      <p:ext uri="{BB962C8B-B14F-4D97-AF65-F5344CB8AC3E}">
        <p14:creationId xmlns:p14="http://schemas.microsoft.com/office/powerpoint/2010/main" val="4108318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53</a:t>
            </a:fld>
            <a:endParaRPr lang="en-US"/>
          </a:p>
        </p:txBody>
      </p:sp>
    </p:spTree>
    <p:extLst>
      <p:ext uri="{BB962C8B-B14F-4D97-AF65-F5344CB8AC3E}">
        <p14:creationId xmlns:p14="http://schemas.microsoft.com/office/powerpoint/2010/main" val="27153128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54</a:t>
            </a:fld>
            <a:endParaRPr lang="en-US"/>
          </a:p>
        </p:txBody>
      </p:sp>
    </p:spTree>
    <p:extLst>
      <p:ext uri="{BB962C8B-B14F-4D97-AF65-F5344CB8AC3E}">
        <p14:creationId xmlns:p14="http://schemas.microsoft.com/office/powerpoint/2010/main" val="2705428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55</a:t>
            </a:fld>
            <a:endParaRPr lang="en-US"/>
          </a:p>
        </p:txBody>
      </p:sp>
    </p:spTree>
    <p:extLst>
      <p:ext uri="{BB962C8B-B14F-4D97-AF65-F5344CB8AC3E}">
        <p14:creationId xmlns:p14="http://schemas.microsoft.com/office/powerpoint/2010/main" val="28853074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56</a:t>
            </a:fld>
            <a:endParaRPr lang="en-US"/>
          </a:p>
        </p:txBody>
      </p:sp>
    </p:spTree>
    <p:extLst>
      <p:ext uri="{BB962C8B-B14F-4D97-AF65-F5344CB8AC3E}">
        <p14:creationId xmlns:p14="http://schemas.microsoft.com/office/powerpoint/2010/main" val="6331767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57</a:t>
            </a:fld>
            <a:endParaRPr lang="en-US"/>
          </a:p>
        </p:txBody>
      </p:sp>
    </p:spTree>
    <p:extLst>
      <p:ext uri="{BB962C8B-B14F-4D97-AF65-F5344CB8AC3E}">
        <p14:creationId xmlns:p14="http://schemas.microsoft.com/office/powerpoint/2010/main" val="4234948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58</a:t>
            </a:fld>
            <a:endParaRPr lang="en-US"/>
          </a:p>
        </p:txBody>
      </p:sp>
    </p:spTree>
    <p:extLst>
      <p:ext uri="{BB962C8B-B14F-4D97-AF65-F5344CB8AC3E}">
        <p14:creationId xmlns:p14="http://schemas.microsoft.com/office/powerpoint/2010/main" val="19313312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59</a:t>
            </a:fld>
            <a:endParaRPr lang="en-US"/>
          </a:p>
        </p:txBody>
      </p:sp>
    </p:spTree>
    <p:extLst>
      <p:ext uri="{BB962C8B-B14F-4D97-AF65-F5344CB8AC3E}">
        <p14:creationId xmlns:p14="http://schemas.microsoft.com/office/powerpoint/2010/main" val="39285396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60</a:t>
            </a:fld>
            <a:endParaRPr lang="en-US"/>
          </a:p>
        </p:txBody>
      </p:sp>
    </p:spTree>
    <p:extLst>
      <p:ext uri="{BB962C8B-B14F-4D97-AF65-F5344CB8AC3E}">
        <p14:creationId xmlns:p14="http://schemas.microsoft.com/office/powerpoint/2010/main" val="3126397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7</a:t>
            </a:fld>
            <a:endParaRPr lang="en-US"/>
          </a:p>
        </p:txBody>
      </p:sp>
    </p:spTree>
    <p:extLst>
      <p:ext uri="{BB962C8B-B14F-4D97-AF65-F5344CB8AC3E}">
        <p14:creationId xmlns:p14="http://schemas.microsoft.com/office/powerpoint/2010/main" val="16897316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61</a:t>
            </a:fld>
            <a:endParaRPr lang="en-US"/>
          </a:p>
        </p:txBody>
      </p:sp>
    </p:spTree>
    <p:extLst>
      <p:ext uri="{BB962C8B-B14F-4D97-AF65-F5344CB8AC3E}">
        <p14:creationId xmlns:p14="http://schemas.microsoft.com/office/powerpoint/2010/main" val="18045717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62</a:t>
            </a:fld>
            <a:endParaRPr lang="en-US"/>
          </a:p>
        </p:txBody>
      </p:sp>
    </p:spTree>
    <p:extLst>
      <p:ext uri="{BB962C8B-B14F-4D97-AF65-F5344CB8AC3E}">
        <p14:creationId xmlns:p14="http://schemas.microsoft.com/office/powerpoint/2010/main" val="2008889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63</a:t>
            </a:fld>
            <a:endParaRPr lang="en-US"/>
          </a:p>
        </p:txBody>
      </p:sp>
    </p:spTree>
    <p:extLst>
      <p:ext uri="{BB962C8B-B14F-4D97-AF65-F5344CB8AC3E}">
        <p14:creationId xmlns:p14="http://schemas.microsoft.com/office/powerpoint/2010/main" val="12339598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406400" y="696913"/>
            <a:ext cx="6197600" cy="3486150"/>
          </a:xfrm>
        </p:spPr>
      </p:sp>
      <p:sp>
        <p:nvSpPr>
          <p:cNvPr id="3" name="備忘稿版面配置區 2"/>
          <p:cNvSpPr>
            <a:spLocks noGrp="1"/>
          </p:cNvSpPr>
          <p:nvPr>
            <p:ph type="body" idx="1"/>
          </p:nvPr>
        </p:nvSpPr>
        <p:spPr/>
        <p:txBody>
          <a:bodyPr/>
          <a:lstStyle/>
          <a:p>
            <a:endParaRPr lang="en-GB" dirty="0"/>
          </a:p>
          <a:p>
            <a:r>
              <a:rPr lang="en-GB" dirty="0"/>
              <a:t>----- </a:t>
            </a:r>
            <a:r>
              <a:rPr lang="en-GB" dirty="0" err="1"/>
              <a:t>會議記錄</a:t>
            </a:r>
            <a:r>
              <a:rPr lang="en-GB"/>
              <a:t> (16/12/10 15:49) -----</a:t>
            </a:r>
          </a:p>
          <a:p>
            <a:r>
              <a:rPr lang="en-GB"/>
              <a:t>• capacity</a:t>
            </a:r>
          </a:p>
          <a:p>
            <a:r>
              <a:rPr lang="en-GB"/>
              <a:t>• B02 to be NPI dedicated </a:t>
            </a:r>
          </a:p>
        </p:txBody>
      </p:sp>
      <p:sp>
        <p:nvSpPr>
          <p:cNvPr id="4" name="投影片編號版面配置區 3"/>
          <p:cNvSpPr>
            <a:spLocks noGrp="1"/>
          </p:cNvSpPr>
          <p:nvPr>
            <p:ph type="sldNum" sz="quarter" idx="10"/>
          </p:nvPr>
        </p:nvSpPr>
        <p:spPr/>
        <p:txBody>
          <a:bodyPr/>
          <a:lstStyle/>
          <a:p>
            <a:fld id="{08DE8D43-5E17-BA43-9EAA-9AB57595B2BC}" type="slidenum">
              <a:rPr lang="en-GB" smtClean="0"/>
              <a:pPr/>
              <a:t>64</a:t>
            </a:fld>
            <a:endParaRPr lang="en-GB"/>
          </a:p>
        </p:txBody>
      </p:sp>
    </p:spTree>
    <p:extLst>
      <p:ext uri="{BB962C8B-B14F-4D97-AF65-F5344CB8AC3E}">
        <p14:creationId xmlns:p14="http://schemas.microsoft.com/office/powerpoint/2010/main" val="2427938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8</a:t>
            </a:fld>
            <a:endParaRPr lang="en-US"/>
          </a:p>
        </p:txBody>
      </p:sp>
    </p:spTree>
    <p:extLst>
      <p:ext uri="{BB962C8B-B14F-4D97-AF65-F5344CB8AC3E}">
        <p14:creationId xmlns:p14="http://schemas.microsoft.com/office/powerpoint/2010/main" val="2612948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9</a:t>
            </a:fld>
            <a:endParaRPr lang="en-US"/>
          </a:p>
        </p:txBody>
      </p:sp>
    </p:spTree>
    <p:extLst>
      <p:ext uri="{BB962C8B-B14F-4D97-AF65-F5344CB8AC3E}">
        <p14:creationId xmlns:p14="http://schemas.microsoft.com/office/powerpoint/2010/main" val="1970921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8FA90CB-568D-4EB4-9B45-FD63BDF11E86}" type="slidenum">
              <a:rPr lang="en-US" smtClean="0"/>
              <a:t>10</a:t>
            </a:fld>
            <a:endParaRPr lang="en-US"/>
          </a:p>
        </p:txBody>
      </p:sp>
    </p:spTree>
    <p:extLst>
      <p:ext uri="{BB962C8B-B14F-4D97-AF65-F5344CB8AC3E}">
        <p14:creationId xmlns:p14="http://schemas.microsoft.com/office/powerpoint/2010/main" val="672854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4564345-254F-4AED-BE7E-807D033EF2E7}" type="slidenum">
              <a:rPr lang="zh-TW" altLang="en-US" smtClean="0"/>
              <a:pPr/>
              <a:t>‹#›</a:t>
            </a:fld>
            <a:endParaRPr lang="zh-TW"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740"/>
            <a:ext cx="8229600" cy="857250"/>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457200" y="1200150"/>
            <a:ext cx="8229600" cy="3394710"/>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4564345-254F-4AED-BE7E-807D033EF2E7}" type="slidenum">
              <a:rPr lang="zh-TW" altLang="en-US" smtClean="0"/>
              <a:pPr/>
              <a:t>‹#›</a:t>
            </a:fld>
            <a:endParaRPr lang="zh-TW"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740"/>
            <a:ext cx="2057400" cy="4389120"/>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05740"/>
            <a:ext cx="6019800" cy="4389120"/>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4564345-254F-4AED-BE7E-807D033EF2E7}" type="slidenum">
              <a:rPr lang="zh-TW" altLang="en-US" smtClean="0"/>
              <a:pPr/>
              <a:t>‹#›</a:t>
            </a:fld>
            <a:endParaRPr lang="zh-TW"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343"/>
            <a:ext cx="7772400" cy="1102995"/>
          </a:xfrm>
          <a:prstGeom prst="rect">
            <a:avLst/>
          </a:prstGeom>
        </p:spPr>
        <p:txBody>
          <a:bodyPr/>
          <a:lstStyle/>
          <a:p>
            <a:r>
              <a:rPr lang="zh-TW" altLang="en-US"/>
              <a:t>按一下以編輯母片標題樣式</a:t>
            </a:r>
          </a:p>
        </p:txBody>
      </p:sp>
      <p:sp>
        <p:nvSpPr>
          <p:cNvPr id="3" name="副標題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a:xfrm>
            <a:off x="457200" y="4767739"/>
            <a:ext cx="2133600" cy="272891"/>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739"/>
            <a:ext cx="2895600" cy="272891"/>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739"/>
            <a:ext cx="2133600" cy="272891"/>
          </a:xfrm>
          <a:prstGeom prst="rect">
            <a:avLst/>
          </a:prstGeom>
        </p:spPr>
        <p:txBody>
          <a:bodyPr/>
          <a:lstStyle/>
          <a:p>
            <a:fld id="{2D7E6F58-EF06-4D97-A79C-918D084B8EAB}" type="slidenum">
              <a:rPr lang="zh-TW" altLang="en-US" smtClean="0"/>
              <a:pPr/>
              <a:t>‹#›</a:t>
            </a:fld>
            <a:endParaRPr lang="zh-TW"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740"/>
            <a:ext cx="8229600" cy="85725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457200" y="1200150"/>
            <a:ext cx="8229600" cy="3394710"/>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457200" y="4767739"/>
            <a:ext cx="2133600" cy="272891"/>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739"/>
            <a:ext cx="2895600" cy="272891"/>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739"/>
            <a:ext cx="2133600" cy="272891"/>
          </a:xfrm>
          <a:prstGeom prst="rect">
            <a:avLst/>
          </a:prstGeom>
        </p:spPr>
        <p:txBody>
          <a:bodyPr/>
          <a:lstStyle/>
          <a:p>
            <a:fld id="{2D7E6F58-EF06-4D97-A79C-918D084B8EAB}" type="slidenum">
              <a:rPr lang="zh-TW" altLang="en-US" smtClean="0"/>
              <a:pPr/>
              <a:t>‹#›</a:t>
            </a:fld>
            <a:endParaRPr lang="zh-TW"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4699"/>
            <a:ext cx="7772400" cy="1021556"/>
          </a:xfrm>
          <a:prstGeom prst="rect">
            <a:avLst/>
          </a:prstGeo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180274"/>
            <a:ext cx="7772400" cy="112442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a:xfrm>
            <a:off x="457200" y="4767739"/>
            <a:ext cx="2133600" cy="272891"/>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739"/>
            <a:ext cx="2895600" cy="272891"/>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739"/>
            <a:ext cx="2133600" cy="272891"/>
          </a:xfrm>
          <a:prstGeom prst="rect">
            <a:avLst/>
          </a:prstGeom>
        </p:spPr>
        <p:txBody>
          <a:bodyPr/>
          <a:lstStyle/>
          <a:p>
            <a:fld id="{2D7E6F58-EF06-4D97-A79C-918D084B8EAB}" type="slidenum">
              <a:rPr lang="zh-TW" altLang="en-US" smtClean="0"/>
              <a:pPr/>
              <a:t>‹#›</a:t>
            </a:fld>
            <a:endParaRPr lang="zh-TW"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740"/>
            <a:ext cx="8229600" cy="857250"/>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457200" y="1200150"/>
            <a:ext cx="4038600" cy="339471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200150"/>
            <a:ext cx="4038600" cy="339471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a:xfrm>
            <a:off x="457200" y="4767739"/>
            <a:ext cx="2133600" cy="272891"/>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739"/>
            <a:ext cx="2895600" cy="272891"/>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739"/>
            <a:ext cx="2133600" cy="272891"/>
          </a:xfrm>
          <a:prstGeom prst="rect">
            <a:avLst/>
          </a:prstGeom>
        </p:spPr>
        <p:txBody>
          <a:bodyPr/>
          <a:lstStyle/>
          <a:p>
            <a:fld id="{2D7E6F58-EF06-4D97-A79C-918D084B8EAB}" type="slidenum">
              <a:rPr lang="zh-TW" altLang="en-US" smtClean="0"/>
              <a:pPr/>
              <a:t>‹#›</a:t>
            </a:fld>
            <a:endParaRPr lang="zh-TW"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740"/>
            <a:ext cx="8229600" cy="857250"/>
          </a:xfrm>
          <a:prstGeom prst="rect">
            <a:avLst/>
          </a:prstGeo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151573"/>
            <a:ext cx="4040188" cy="48006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1631633"/>
            <a:ext cx="4040188" cy="296322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8" y="1151573"/>
            <a:ext cx="4041775" cy="48006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8" y="1631633"/>
            <a:ext cx="4041775" cy="296322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457200" y="4767739"/>
            <a:ext cx="2133600" cy="272891"/>
          </a:xfrm>
          <a:prstGeom prst="rect">
            <a:avLst/>
          </a:prstGeom>
        </p:spPr>
        <p:txBody>
          <a:bodyPr/>
          <a:lstStyle/>
          <a:p>
            <a:endParaRPr lang="zh-TW" altLang="en-US"/>
          </a:p>
        </p:txBody>
      </p:sp>
      <p:sp>
        <p:nvSpPr>
          <p:cNvPr id="8" name="頁尾版面配置區 7"/>
          <p:cNvSpPr>
            <a:spLocks noGrp="1"/>
          </p:cNvSpPr>
          <p:nvPr>
            <p:ph type="ftr" sz="quarter" idx="11"/>
          </p:nvPr>
        </p:nvSpPr>
        <p:spPr>
          <a:xfrm>
            <a:off x="3124200" y="4767739"/>
            <a:ext cx="2895600" cy="272891"/>
          </a:xfrm>
          <a:prstGeom prst="rect">
            <a:avLst/>
          </a:prstGeom>
        </p:spPr>
        <p:txBody>
          <a:bodyPr/>
          <a:lstStyle/>
          <a:p>
            <a:endParaRPr lang="zh-TW" altLang="en-US"/>
          </a:p>
        </p:txBody>
      </p:sp>
      <p:sp>
        <p:nvSpPr>
          <p:cNvPr id="9" name="投影片編號版面配置區 8"/>
          <p:cNvSpPr>
            <a:spLocks noGrp="1"/>
          </p:cNvSpPr>
          <p:nvPr>
            <p:ph type="sldNum" sz="quarter" idx="12"/>
          </p:nvPr>
        </p:nvSpPr>
        <p:spPr>
          <a:xfrm>
            <a:off x="6553200" y="4767739"/>
            <a:ext cx="2133600" cy="272891"/>
          </a:xfrm>
          <a:prstGeom prst="rect">
            <a:avLst/>
          </a:prstGeom>
        </p:spPr>
        <p:txBody>
          <a:bodyPr/>
          <a:lstStyle/>
          <a:p>
            <a:fld id="{2D7E6F58-EF06-4D97-A79C-918D084B8EAB}" type="slidenum">
              <a:rPr lang="zh-TW" altLang="en-US" smtClean="0"/>
              <a:pPr/>
              <a:t>‹#›</a:t>
            </a:fld>
            <a:endParaRPr lang="zh-TW"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740"/>
            <a:ext cx="8229600" cy="857250"/>
          </a:xfrm>
          <a:prstGeom prst="rect">
            <a:avLst/>
          </a:prstGeom>
        </p:spPr>
        <p:txBody>
          <a:bodyPr/>
          <a:lstStyle/>
          <a:p>
            <a:r>
              <a:rPr lang="zh-TW" altLang="en-US"/>
              <a:t>按一下以編輯母片標題樣式</a:t>
            </a:r>
          </a:p>
        </p:txBody>
      </p:sp>
      <p:sp>
        <p:nvSpPr>
          <p:cNvPr id="3" name="日期版面配置區 2"/>
          <p:cNvSpPr>
            <a:spLocks noGrp="1"/>
          </p:cNvSpPr>
          <p:nvPr>
            <p:ph type="dt" sz="half" idx="10"/>
          </p:nvPr>
        </p:nvSpPr>
        <p:spPr>
          <a:xfrm>
            <a:off x="457200" y="4767739"/>
            <a:ext cx="2133600" cy="272891"/>
          </a:xfrm>
          <a:prstGeom prst="rect">
            <a:avLst/>
          </a:prstGeom>
        </p:spPr>
        <p:txBody>
          <a:bodyPr/>
          <a:lstStyle/>
          <a:p>
            <a:endParaRPr lang="zh-TW" altLang="en-US"/>
          </a:p>
        </p:txBody>
      </p:sp>
      <p:sp>
        <p:nvSpPr>
          <p:cNvPr id="4" name="頁尾版面配置區 3"/>
          <p:cNvSpPr>
            <a:spLocks noGrp="1"/>
          </p:cNvSpPr>
          <p:nvPr>
            <p:ph type="ftr" sz="quarter" idx="11"/>
          </p:nvPr>
        </p:nvSpPr>
        <p:spPr>
          <a:xfrm>
            <a:off x="3124200" y="4767739"/>
            <a:ext cx="2895600" cy="272891"/>
          </a:xfrm>
          <a:prstGeom prst="rect">
            <a:avLst/>
          </a:prstGeom>
        </p:spPr>
        <p:txBody>
          <a:bodyPr/>
          <a:lstStyle/>
          <a:p>
            <a:endParaRPr lang="zh-TW" altLang="en-US"/>
          </a:p>
        </p:txBody>
      </p:sp>
      <p:sp>
        <p:nvSpPr>
          <p:cNvPr id="5" name="投影片編號版面配置區 4"/>
          <p:cNvSpPr>
            <a:spLocks noGrp="1"/>
          </p:cNvSpPr>
          <p:nvPr>
            <p:ph type="sldNum" sz="quarter" idx="12"/>
          </p:nvPr>
        </p:nvSpPr>
        <p:spPr>
          <a:xfrm>
            <a:off x="6553200" y="4767739"/>
            <a:ext cx="2133600" cy="272891"/>
          </a:xfrm>
          <a:prstGeom prst="rect">
            <a:avLst/>
          </a:prstGeom>
        </p:spPr>
        <p:txBody>
          <a:bodyPr/>
          <a:lstStyle/>
          <a:p>
            <a:fld id="{2D7E6F58-EF06-4D97-A79C-918D084B8EAB}" type="slidenum">
              <a:rPr lang="zh-TW" altLang="en-US" smtClean="0"/>
              <a:pPr/>
              <a:t>‹#›</a:t>
            </a:fld>
            <a:endParaRPr lang="zh-TW"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457200" y="4767739"/>
            <a:ext cx="2133600" cy="272891"/>
          </a:xfrm>
          <a:prstGeom prst="rect">
            <a:avLst/>
          </a:prstGeom>
        </p:spPr>
        <p:txBody>
          <a:bodyPr/>
          <a:lstStyle/>
          <a:p>
            <a:endParaRPr lang="zh-TW" altLang="en-US"/>
          </a:p>
        </p:txBody>
      </p:sp>
      <p:sp>
        <p:nvSpPr>
          <p:cNvPr id="3" name="頁尾版面配置區 2"/>
          <p:cNvSpPr>
            <a:spLocks noGrp="1"/>
          </p:cNvSpPr>
          <p:nvPr>
            <p:ph type="ftr" sz="quarter" idx="11"/>
          </p:nvPr>
        </p:nvSpPr>
        <p:spPr>
          <a:xfrm>
            <a:off x="3124200" y="4767739"/>
            <a:ext cx="2895600" cy="272891"/>
          </a:xfrm>
          <a:prstGeom prst="rect">
            <a:avLst/>
          </a:prstGeom>
        </p:spPr>
        <p:txBody>
          <a:bodyPr/>
          <a:lstStyle/>
          <a:p>
            <a:endParaRPr lang="zh-TW" altLang="en-US"/>
          </a:p>
        </p:txBody>
      </p:sp>
      <p:sp>
        <p:nvSpPr>
          <p:cNvPr id="4" name="投影片編號版面配置區 3"/>
          <p:cNvSpPr>
            <a:spLocks noGrp="1"/>
          </p:cNvSpPr>
          <p:nvPr>
            <p:ph type="sldNum" sz="quarter" idx="12"/>
          </p:nvPr>
        </p:nvSpPr>
        <p:spPr>
          <a:xfrm>
            <a:off x="6553200" y="4767739"/>
            <a:ext cx="2133600" cy="272891"/>
          </a:xfrm>
          <a:prstGeom prst="rect">
            <a:avLst/>
          </a:prstGeom>
        </p:spPr>
        <p:txBody>
          <a:bodyPr/>
          <a:lstStyle/>
          <a:p>
            <a:fld id="{2D7E6F58-EF06-4D97-A79C-918D084B8EAB}" type="slidenum">
              <a:rPr lang="zh-TW" altLang="en-US" smtClean="0"/>
              <a:pPr/>
              <a:t>‹#›</a:t>
            </a:fld>
            <a:endParaRPr lang="zh-TW"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04312"/>
            <a:ext cx="3008313" cy="871538"/>
          </a:xfrm>
          <a:prstGeom prst="rect">
            <a:avLst/>
          </a:prstGeo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04312"/>
            <a:ext cx="5111750" cy="439054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075849"/>
            <a:ext cx="3008313" cy="351901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457200" y="4767739"/>
            <a:ext cx="2133600" cy="272891"/>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739"/>
            <a:ext cx="2895600" cy="272891"/>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739"/>
            <a:ext cx="2133600" cy="272891"/>
          </a:xfrm>
          <a:prstGeom prst="rect">
            <a:avLst/>
          </a:prstGeom>
        </p:spPr>
        <p:txBody>
          <a:bodyPr/>
          <a:lstStyle/>
          <a:p>
            <a:fld id="{2D7E6F58-EF06-4D97-A79C-918D084B8EAB}" type="slidenum">
              <a:rPr lang="zh-TW" altLang="en-US" smtClean="0"/>
              <a:pPr/>
              <a:t>‹#›</a:t>
            </a:fld>
            <a:endParaRPr lang="zh-TW"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740"/>
            <a:ext cx="8229600" cy="85725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457200" y="1200150"/>
            <a:ext cx="8229600" cy="3394710"/>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4564345-254F-4AED-BE7E-807D033EF2E7}" type="slidenum">
              <a:rPr lang="zh-TW" altLang="en-US" smtClean="0"/>
              <a:pPr/>
              <a:t>‹#›</a:t>
            </a:fld>
            <a:endParaRPr lang="zh-TW"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768"/>
          </a:xfrm>
          <a:prstGeom prst="rect">
            <a:avLst/>
          </a:prstGeo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460057"/>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6219"/>
            <a:ext cx="5486400" cy="60293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457200" y="4767739"/>
            <a:ext cx="2133600" cy="272891"/>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739"/>
            <a:ext cx="2895600" cy="272891"/>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739"/>
            <a:ext cx="2133600" cy="272891"/>
          </a:xfrm>
          <a:prstGeom prst="rect">
            <a:avLst/>
          </a:prstGeom>
        </p:spPr>
        <p:txBody>
          <a:bodyPr/>
          <a:lstStyle/>
          <a:p>
            <a:fld id="{2D7E6F58-EF06-4D97-A79C-918D084B8EAB}" type="slidenum">
              <a:rPr lang="zh-TW" altLang="en-US" smtClean="0"/>
              <a:pPr/>
              <a:t>‹#›</a:t>
            </a:fld>
            <a:endParaRPr lang="zh-TW"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740"/>
            <a:ext cx="8229600" cy="857250"/>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457200" y="1200150"/>
            <a:ext cx="8229600" cy="3394710"/>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457200" y="4767739"/>
            <a:ext cx="2133600" cy="272891"/>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739"/>
            <a:ext cx="2895600" cy="272891"/>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739"/>
            <a:ext cx="2133600" cy="272891"/>
          </a:xfrm>
          <a:prstGeom prst="rect">
            <a:avLst/>
          </a:prstGeom>
        </p:spPr>
        <p:txBody>
          <a:bodyPr/>
          <a:lstStyle/>
          <a:p>
            <a:fld id="{2D7E6F58-EF06-4D97-A79C-918D084B8EAB}" type="slidenum">
              <a:rPr lang="zh-TW" altLang="en-US" smtClean="0"/>
              <a:pPr/>
              <a:t>‹#›</a:t>
            </a:fld>
            <a:endParaRPr lang="zh-TW"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740"/>
            <a:ext cx="2057400" cy="4389120"/>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05740"/>
            <a:ext cx="6019800" cy="4389120"/>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457200" y="4767739"/>
            <a:ext cx="2133600" cy="272891"/>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739"/>
            <a:ext cx="2895600" cy="272891"/>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739"/>
            <a:ext cx="2133600" cy="272891"/>
          </a:xfrm>
          <a:prstGeom prst="rect">
            <a:avLst/>
          </a:prstGeom>
        </p:spPr>
        <p:txBody>
          <a:bodyPr/>
          <a:lstStyle/>
          <a:p>
            <a:fld id="{2D7E6F58-EF06-4D97-A79C-918D084B8EAB}" type="slidenum">
              <a:rPr lang="zh-TW" altLang="en-US" smtClean="0"/>
              <a:pPr/>
              <a:t>‹#›</a:t>
            </a:fld>
            <a:endParaRPr lang="zh-TW" alt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標題投影片">
    <p:spTree>
      <p:nvGrpSpPr>
        <p:cNvPr id="1" name=""/>
        <p:cNvGrpSpPr/>
        <p:nvPr/>
      </p:nvGrpSpPr>
      <p:grpSpPr>
        <a:xfrm>
          <a:off x="0" y="0"/>
          <a:ext cx="0" cy="0"/>
          <a:chOff x="0" y="0"/>
          <a:chExt cx="0" cy="0"/>
        </a:xfrm>
      </p:grpSpPr>
      <p:sp>
        <p:nvSpPr>
          <p:cNvPr id="11" name="標題 1">
            <a:extLst>
              <a:ext uri="{FF2B5EF4-FFF2-40B4-BE49-F238E27FC236}">
                <a16:creationId xmlns:a16="http://schemas.microsoft.com/office/drawing/2014/main" id="{29DB1F91-F3C0-1C41-8B1F-99AD4C7190E1}"/>
              </a:ext>
            </a:extLst>
          </p:cNvPr>
          <p:cNvSpPr>
            <a:spLocks noGrp="1"/>
          </p:cNvSpPr>
          <p:nvPr>
            <p:ph type="title" hasCustomPrompt="1"/>
          </p:nvPr>
        </p:nvSpPr>
        <p:spPr>
          <a:xfrm>
            <a:off x="700131" y="1804307"/>
            <a:ext cx="7324725" cy="303064"/>
          </a:xfrm>
          <a:prstGeom prst="rect">
            <a:avLst/>
          </a:prstGeom>
        </p:spPr>
        <p:txBody>
          <a:bodyPr lIns="71319" tIns="35659" rIns="71319" bIns="35659"/>
          <a:lstStyle>
            <a:lvl1pPr>
              <a:defRPr sz="2200">
                <a:solidFill>
                  <a:schemeClr val="accent2">
                    <a:lumMod val="75000"/>
                  </a:schemeClr>
                </a:solidFill>
                <a:latin typeface="Contury Gothic"/>
                <a:cs typeface="Arial" panose="020B0604020202020204" pitchFamily="34" charset="0"/>
              </a:defRPr>
            </a:lvl1pPr>
          </a:lstStyle>
          <a:p>
            <a:r>
              <a:rPr lang="id-ID" altLang="zh-TW" dirty="0"/>
              <a:t>PROJECT NAME</a:t>
            </a:r>
          </a:p>
        </p:txBody>
      </p:sp>
      <p:sp>
        <p:nvSpPr>
          <p:cNvPr id="10" name="文字方塊 9">
            <a:extLst>
              <a:ext uri="{FF2B5EF4-FFF2-40B4-BE49-F238E27FC236}">
                <a16:creationId xmlns:a16="http://schemas.microsoft.com/office/drawing/2014/main" id="{7B09D2BB-DFEF-094A-B266-F6346FFAB47D}"/>
              </a:ext>
            </a:extLst>
          </p:cNvPr>
          <p:cNvSpPr txBox="1"/>
          <p:nvPr userDrawn="1"/>
        </p:nvSpPr>
        <p:spPr>
          <a:xfrm>
            <a:off x="76200" y="4829176"/>
            <a:ext cx="1226058" cy="256680"/>
          </a:xfrm>
          <a:prstGeom prst="rect">
            <a:avLst/>
          </a:prstGeom>
          <a:noFill/>
        </p:spPr>
        <p:txBody>
          <a:bodyPr wrap="none" lIns="71319" tIns="35659" rIns="71319" bIns="35659" rtlCol="0">
            <a:spAutoFit/>
          </a:bodyPr>
          <a:lstStyle/>
          <a:p>
            <a:pPr marL="0" marR="0" lvl="0" indent="0" algn="l" defTabSz="713185" rtl="0" eaLnBrk="1" fontAlgn="auto" latinLnBrk="0" hangingPunct="1">
              <a:lnSpc>
                <a:spcPct val="100000"/>
              </a:lnSpc>
              <a:spcBef>
                <a:spcPts val="0"/>
              </a:spcBef>
              <a:spcAft>
                <a:spcPts val="0"/>
              </a:spcAft>
              <a:buClrTx/>
              <a:buSzTx/>
              <a:buFontTx/>
              <a:buNone/>
              <a:tabLst/>
              <a:defRPr/>
            </a:pPr>
            <a:r>
              <a:rPr kumimoji="1" lang="en-US" altLang="zh-TW" sz="1200" dirty="0">
                <a:solidFill>
                  <a:schemeClr val="accent1">
                    <a:lumMod val="50000"/>
                  </a:schemeClr>
                </a:solidFill>
                <a:latin typeface="Contury Gothic"/>
                <a:cs typeface="Arial" panose="020B0604020202020204" pitchFamily="34" charset="0"/>
              </a:rPr>
              <a:t>Fii Confidential</a:t>
            </a:r>
            <a:endParaRPr kumimoji="1" lang="zh-TW" altLang="en-US" sz="1200" dirty="0">
              <a:solidFill>
                <a:schemeClr val="accent1">
                  <a:lumMod val="50000"/>
                </a:schemeClr>
              </a:solidFill>
              <a:latin typeface="Contury Gothic"/>
              <a:cs typeface="Arial" panose="020B0604020202020204" pitchFamily="34" charset="0"/>
            </a:endParaRPr>
          </a:p>
        </p:txBody>
      </p:sp>
    </p:spTree>
    <p:extLst>
      <p:ext uri="{BB962C8B-B14F-4D97-AF65-F5344CB8AC3E}">
        <p14:creationId xmlns:p14="http://schemas.microsoft.com/office/powerpoint/2010/main" val="66008059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標題投影片">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280493E-6F22-654A-902D-6A077DEF10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85"/>
            <a:ext cx="9144000" cy="5142333"/>
          </a:xfrm>
          <a:prstGeom prst="rect">
            <a:avLst/>
          </a:prstGeom>
        </p:spPr>
      </p:pic>
      <p:sp>
        <p:nvSpPr>
          <p:cNvPr id="14" name="直角三角形 13">
            <a:extLst>
              <a:ext uri="{FF2B5EF4-FFF2-40B4-BE49-F238E27FC236}">
                <a16:creationId xmlns:a16="http://schemas.microsoft.com/office/drawing/2014/main" id="{CD273A34-142E-0B4B-B011-BC4F2E7D97AE}"/>
              </a:ext>
            </a:extLst>
          </p:cNvPr>
          <p:cNvSpPr/>
          <p:nvPr userDrawn="1"/>
        </p:nvSpPr>
        <p:spPr>
          <a:xfrm rot="16200000">
            <a:off x="8558931" y="4558428"/>
            <a:ext cx="538210" cy="63193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19" tIns="35659" rIns="71319" bIns="35659" rtlCol="0" anchor="ctr"/>
          <a:lstStyle/>
          <a:p>
            <a:pPr algn="ctr"/>
            <a:endParaRPr kumimoji="1" lang="zh-TW" altLang="en-US" dirty="0">
              <a:latin typeface="Contury Gothic"/>
            </a:endParaRPr>
          </a:p>
        </p:txBody>
      </p:sp>
      <p:sp>
        <p:nvSpPr>
          <p:cNvPr id="21" name="直角三角形 20">
            <a:extLst>
              <a:ext uri="{FF2B5EF4-FFF2-40B4-BE49-F238E27FC236}">
                <a16:creationId xmlns:a16="http://schemas.microsoft.com/office/drawing/2014/main" id="{F3F4B863-CB69-5247-9EFB-6208004DA934}"/>
              </a:ext>
            </a:extLst>
          </p:cNvPr>
          <p:cNvSpPr/>
          <p:nvPr userDrawn="1"/>
        </p:nvSpPr>
        <p:spPr>
          <a:xfrm rot="16200000">
            <a:off x="8625258" y="4623859"/>
            <a:ext cx="483577" cy="55391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19" tIns="35659" rIns="71319" bIns="35659" rtlCol="0" anchor="ctr"/>
          <a:lstStyle/>
          <a:p>
            <a:pPr algn="ctr"/>
            <a:endParaRPr kumimoji="1" lang="zh-TW" altLang="en-US" dirty="0">
              <a:latin typeface="Contury Gothic"/>
            </a:endParaRPr>
          </a:p>
        </p:txBody>
      </p:sp>
      <p:sp>
        <p:nvSpPr>
          <p:cNvPr id="22" name="直角三角形 21">
            <a:extLst>
              <a:ext uri="{FF2B5EF4-FFF2-40B4-BE49-F238E27FC236}">
                <a16:creationId xmlns:a16="http://schemas.microsoft.com/office/drawing/2014/main" id="{9C3657AF-9BE6-D44A-9D9F-509D21584AF9}"/>
              </a:ext>
            </a:extLst>
          </p:cNvPr>
          <p:cNvSpPr/>
          <p:nvPr userDrawn="1"/>
        </p:nvSpPr>
        <p:spPr>
          <a:xfrm rot="16200000">
            <a:off x="8986379" y="4986747"/>
            <a:ext cx="154407" cy="160844"/>
          </a:xfrm>
          <a:prstGeom prst="rtTriangl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19" tIns="35659" rIns="71319" bIns="35659" rtlCol="0" anchor="ctr"/>
          <a:lstStyle/>
          <a:p>
            <a:pPr algn="ctr"/>
            <a:endParaRPr kumimoji="1" lang="zh-TW" altLang="en-US" dirty="0">
              <a:latin typeface="Contury Gothic"/>
            </a:endParaRPr>
          </a:p>
        </p:txBody>
      </p:sp>
      <p:sp>
        <p:nvSpPr>
          <p:cNvPr id="25" name="標題 1">
            <a:extLst>
              <a:ext uri="{FF2B5EF4-FFF2-40B4-BE49-F238E27FC236}">
                <a16:creationId xmlns:a16="http://schemas.microsoft.com/office/drawing/2014/main" id="{951B82C1-9453-AE4F-A633-EA378D1A7F3A}"/>
              </a:ext>
            </a:extLst>
          </p:cNvPr>
          <p:cNvSpPr>
            <a:spLocks noGrp="1"/>
          </p:cNvSpPr>
          <p:nvPr>
            <p:ph type="title" hasCustomPrompt="1"/>
          </p:nvPr>
        </p:nvSpPr>
        <p:spPr>
          <a:xfrm>
            <a:off x="700131" y="1804307"/>
            <a:ext cx="7324725" cy="303064"/>
          </a:xfrm>
          <a:prstGeom prst="rect">
            <a:avLst/>
          </a:prstGeom>
        </p:spPr>
        <p:txBody>
          <a:bodyPr lIns="71319" tIns="35659" rIns="71319" bIns="35659"/>
          <a:lstStyle>
            <a:lvl1pPr>
              <a:defRPr sz="2200">
                <a:solidFill>
                  <a:schemeClr val="accent2">
                    <a:lumMod val="75000"/>
                  </a:schemeClr>
                </a:solidFill>
                <a:latin typeface="Contury Gothic"/>
                <a:cs typeface="Arial" panose="020B0604020202020204" pitchFamily="34" charset="0"/>
              </a:defRPr>
            </a:lvl1pPr>
          </a:lstStyle>
          <a:p>
            <a:r>
              <a:rPr lang="id-ID" altLang="zh-TW" dirty="0"/>
              <a:t>PROJECT NAME</a:t>
            </a:r>
          </a:p>
        </p:txBody>
      </p:sp>
      <p:grpSp>
        <p:nvGrpSpPr>
          <p:cNvPr id="2" name="Group 11">
            <a:extLst>
              <a:ext uri="{FF2B5EF4-FFF2-40B4-BE49-F238E27FC236}">
                <a16:creationId xmlns:a16="http://schemas.microsoft.com/office/drawing/2014/main" id="{DF626049-2362-1B4A-8611-2E6EB9F0C508}"/>
              </a:ext>
            </a:extLst>
          </p:cNvPr>
          <p:cNvGrpSpPr/>
          <p:nvPr userDrawn="1"/>
        </p:nvGrpSpPr>
        <p:grpSpPr>
          <a:xfrm>
            <a:off x="0" y="2194721"/>
            <a:ext cx="3367758" cy="115693"/>
            <a:chOff x="2055030" y="1463669"/>
            <a:chExt cx="2304256" cy="544908"/>
          </a:xfrm>
        </p:grpSpPr>
        <p:sp>
          <p:nvSpPr>
            <p:cNvPr id="27" name="Rectangle 4">
              <a:extLst>
                <a:ext uri="{FF2B5EF4-FFF2-40B4-BE49-F238E27FC236}">
                  <a16:creationId xmlns:a16="http://schemas.microsoft.com/office/drawing/2014/main" id="{C2F8C225-1CCB-5D43-83A7-6FE6910AC50E}"/>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tury Gothic"/>
              </a:endParaRPr>
            </a:p>
          </p:txBody>
        </p:sp>
        <p:sp>
          <p:nvSpPr>
            <p:cNvPr id="28" name="Rectangle 6">
              <a:extLst>
                <a:ext uri="{FF2B5EF4-FFF2-40B4-BE49-F238E27FC236}">
                  <a16:creationId xmlns:a16="http://schemas.microsoft.com/office/drawing/2014/main" id="{1948012A-C1A6-5D4D-8CCF-92A0EB48C373}"/>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ntury Gothic"/>
              </a:endParaRPr>
            </a:p>
          </p:txBody>
        </p:sp>
        <p:sp>
          <p:nvSpPr>
            <p:cNvPr id="29" name="Rectangle 7">
              <a:extLst>
                <a:ext uri="{FF2B5EF4-FFF2-40B4-BE49-F238E27FC236}">
                  <a16:creationId xmlns:a16="http://schemas.microsoft.com/office/drawing/2014/main" id="{A7CFB49A-2520-6B46-947B-898F91CD4EBB}"/>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ontury Gothic"/>
              </a:endParaRPr>
            </a:p>
          </p:txBody>
        </p:sp>
        <p:sp>
          <p:nvSpPr>
            <p:cNvPr id="30" name="Rectangle 8">
              <a:extLst>
                <a:ext uri="{FF2B5EF4-FFF2-40B4-BE49-F238E27FC236}">
                  <a16:creationId xmlns:a16="http://schemas.microsoft.com/office/drawing/2014/main" id="{E9959DBA-BB10-D34F-9970-67CD1542CB36}"/>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Contury Gothic"/>
              </a:endParaRPr>
            </a:p>
          </p:txBody>
        </p:sp>
      </p:grpSp>
      <p:sp>
        <p:nvSpPr>
          <p:cNvPr id="16" name="文字方塊 15">
            <a:extLst>
              <a:ext uri="{FF2B5EF4-FFF2-40B4-BE49-F238E27FC236}">
                <a16:creationId xmlns:a16="http://schemas.microsoft.com/office/drawing/2014/main" id="{39C2D239-9392-6A4A-89A3-08F1FD75B00A}"/>
              </a:ext>
            </a:extLst>
          </p:cNvPr>
          <p:cNvSpPr txBox="1"/>
          <p:nvPr userDrawn="1"/>
        </p:nvSpPr>
        <p:spPr>
          <a:xfrm>
            <a:off x="76200" y="4829176"/>
            <a:ext cx="1226058" cy="256680"/>
          </a:xfrm>
          <a:prstGeom prst="rect">
            <a:avLst/>
          </a:prstGeom>
          <a:noFill/>
        </p:spPr>
        <p:txBody>
          <a:bodyPr wrap="none" lIns="71319" tIns="35659" rIns="71319" bIns="35659" rtlCol="0">
            <a:spAutoFit/>
          </a:bodyPr>
          <a:lstStyle/>
          <a:p>
            <a:pPr marL="0" marR="0" lvl="0" indent="0" algn="l" defTabSz="713185" rtl="0" eaLnBrk="1" fontAlgn="auto" latinLnBrk="0" hangingPunct="1">
              <a:lnSpc>
                <a:spcPct val="100000"/>
              </a:lnSpc>
              <a:spcBef>
                <a:spcPts val="0"/>
              </a:spcBef>
              <a:spcAft>
                <a:spcPts val="0"/>
              </a:spcAft>
              <a:buClrTx/>
              <a:buSzTx/>
              <a:buFontTx/>
              <a:buNone/>
              <a:tabLst/>
              <a:defRPr/>
            </a:pPr>
            <a:r>
              <a:rPr kumimoji="1" lang="en-US" altLang="zh-TW" sz="1200" dirty="0">
                <a:solidFill>
                  <a:schemeClr val="accent1">
                    <a:lumMod val="50000"/>
                  </a:schemeClr>
                </a:solidFill>
                <a:latin typeface="Contury Gothic"/>
                <a:cs typeface="Arial" panose="020B0604020202020204" pitchFamily="34" charset="0"/>
              </a:rPr>
              <a:t>Fii Confidential</a:t>
            </a:r>
            <a:endParaRPr kumimoji="1" lang="zh-TW" altLang="en-US" sz="1200" dirty="0">
              <a:solidFill>
                <a:schemeClr val="accent1">
                  <a:lumMod val="50000"/>
                </a:schemeClr>
              </a:solidFill>
              <a:latin typeface="Contury Gothic"/>
              <a:cs typeface="Arial" panose="020B0604020202020204" pitchFamily="34" charset="0"/>
            </a:endParaRPr>
          </a:p>
        </p:txBody>
      </p:sp>
      <p:pic>
        <p:nvPicPr>
          <p:cNvPr id="17" name="圖片 16">
            <a:extLst>
              <a:ext uri="{FF2B5EF4-FFF2-40B4-BE49-F238E27FC236}">
                <a16:creationId xmlns:a16="http://schemas.microsoft.com/office/drawing/2014/main" id="{3E47D62B-ABA0-9949-8BF4-E6A23FE8C7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32361" y="207102"/>
            <a:ext cx="981075" cy="266700"/>
          </a:xfrm>
          <a:prstGeom prst="rect">
            <a:avLst/>
          </a:prstGeom>
        </p:spPr>
      </p:pic>
    </p:spTree>
    <p:extLst>
      <p:ext uri="{BB962C8B-B14F-4D97-AF65-F5344CB8AC3E}">
        <p14:creationId xmlns:p14="http://schemas.microsoft.com/office/powerpoint/2010/main" val="227589157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標題投影片">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0691B2B1-3799-5646-A265-A3C498B9AEE9}"/>
              </a:ext>
            </a:extLst>
          </p:cNvPr>
          <p:cNvSpPr>
            <a:spLocks noGrp="1"/>
          </p:cNvSpPr>
          <p:nvPr>
            <p:ph type="title" hasCustomPrompt="1"/>
          </p:nvPr>
        </p:nvSpPr>
        <p:spPr>
          <a:xfrm>
            <a:off x="700131" y="1804307"/>
            <a:ext cx="7324725" cy="303064"/>
          </a:xfrm>
          <a:prstGeom prst="rect">
            <a:avLst/>
          </a:prstGeom>
        </p:spPr>
        <p:txBody>
          <a:bodyPr lIns="71319" tIns="35659" rIns="71319" bIns="35659"/>
          <a:lstStyle>
            <a:lvl1pPr>
              <a:defRPr sz="2200">
                <a:solidFill>
                  <a:schemeClr val="accent2">
                    <a:lumMod val="75000"/>
                  </a:schemeClr>
                </a:solidFill>
                <a:latin typeface="Contury Gothic"/>
                <a:cs typeface="Arial" panose="020B0604020202020204" pitchFamily="34" charset="0"/>
              </a:defRPr>
            </a:lvl1pPr>
          </a:lstStyle>
          <a:p>
            <a:r>
              <a:rPr lang="id-ID" altLang="zh-TW" dirty="0"/>
              <a:t>PROJECT NAME</a:t>
            </a:r>
          </a:p>
        </p:txBody>
      </p:sp>
      <p:grpSp>
        <p:nvGrpSpPr>
          <p:cNvPr id="2" name="Group 11">
            <a:extLst>
              <a:ext uri="{FF2B5EF4-FFF2-40B4-BE49-F238E27FC236}">
                <a16:creationId xmlns:a16="http://schemas.microsoft.com/office/drawing/2014/main" id="{7890E788-FF47-974F-8E42-B327D784ED8A}"/>
              </a:ext>
            </a:extLst>
          </p:cNvPr>
          <p:cNvGrpSpPr/>
          <p:nvPr userDrawn="1"/>
        </p:nvGrpSpPr>
        <p:grpSpPr>
          <a:xfrm>
            <a:off x="0" y="2194721"/>
            <a:ext cx="3367758" cy="115693"/>
            <a:chOff x="2055030" y="1463669"/>
            <a:chExt cx="2304256" cy="544908"/>
          </a:xfrm>
        </p:grpSpPr>
        <p:sp>
          <p:nvSpPr>
            <p:cNvPr id="16" name="Rectangle 4">
              <a:extLst>
                <a:ext uri="{FF2B5EF4-FFF2-40B4-BE49-F238E27FC236}">
                  <a16:creationId xmlns:a16="http://schemas.microsoft.com/office/drawing/2014/main" id="{36FE5778-0DCB-8F45-8548-D4E2009E4571}"/>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tury Gothic"/>
              </a:endParaRPr>
            </a:p>
          </p:txBody>
        </p:sp>
        <p:sp>
          <p:nvSpPr>
            <p:cNvPr id="17" name="Rectangle 6">
              <a:extLst>
                <a:ext uri="{FF2B5EF4-FFF2-40B4-BE49-F238E27FC236}">
                  <a16:creationId xmlns:a16="http://schemas.microsoft.com/office/drawing/2014/main" id="{A45DBCA8-278E-5042-814C-4CFC3C592CEF}"/>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ntury Gothic"/>
              </a:endParaRPr>
            </a:p>
          </p:txBody>
        </p:sp>
        <p:sp>
          <p:nvSpPr>
            <p:cNvPr id="18" name="Rectangle 7">
              <a:extLst>
                <a:ext uri="{FF2B5EF4-FFF2-40B4-BE49-F238E27FC236}">
                  <a16:creationId xmlns:a16="http://schemas.microsoft.com/office/drawing/2014/main" id="{0179EFEF-D0E2-B944-8AFA-E9DFCA2CEF35}"/>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ontury Gothic"/>
              </a:endParaRPr>
            </a:p>
          </p:txBody>
        </p:sp>
        <p:sp>
          <p:nvSpPr>
            <p:cNvPr id="19" name="Rectangle 8">
              <a:extLst>
                <a:ext uri="{FF2B5EF4-FFF2-40B4-BE49-F238E27FC236}">
                  <a16:creationId xmlns:a16="http://schemas.microsoft.com/office/drawing/2014/main" id="{78B11631-2A84-0542-A16D-8E4B51FC2D3C}"/>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Contury Gothic"/>
              </a:endParaRPr>
            </a:p>
          </p:txBody>
        </p:sp>
      </p:grpSp>
      <p:sp>
        <p:nvSpPr>
          <p:cNvPr id="10" name="日期版面配置區 3">
            <a:extLst>
              <a:ext uri="{FF2B5EF4-FFF2-40B4-BE49-F238E27FC236}">
                <a16:creationId xmlns:a16="http://schemas.microsoft.com/office/drawing/2014/main" id="{34C06D2E-8D58-534B-A517-34B483492CCD}"/>
              </a:ext>
            </a:extLst>
          </p:cNvPr>
          <p:cNvSpPr txBox="1">
            <a:spLocks/>
          </p:cNvSpPr>
          <p:nvPr userDrawn="1"/>
        </p:nvSpPr>
        <p:spPr>
          <a:xfrm>
            <a:off x="2276558" y="2391642"/>
            <a:ext cx="2057400" cy="273844"/>
          </a:xfrm>
          <a:prstGeom prst="rect">
            <a:avLst/>
          </a:prstGeom>
        </p:spPr>
        <p:txBody>
          <a:bodyPr vert="horz" lIns="71319" tIns="35659" rIns="71319" bIns="35659"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latin typeface="Contury Gothic"/>
              </a:rPr>
              <a:pPr/>
              <a:t>2024/6/28</a:t>
            </a:fld>
            <a:endParaRPr kumimoji="1" lang="zh-TW" altLang="en-US" dirty="0">
              <a:solidFill>
                <a:schemeClr val="accent1">
                  <a:lumMod val="50000"/>
                </a:schemeClr>
              </a:solidFill>
              <a:latin typeface="Contury Gothic"/>
            </a:endParaRPr>
          </a:p>
        </p:txBody>
      </p:sp>
      <p:sp>
        <p:nvSpPr>
          <p:cNvPr id="12" name="標題 1">
            <a:extLst>
              <a:ext uri="{FF2B5EF4-FFF2-40B4-BE49-F238E27FC236}">
                <a16:creationId xmlns:a16="http://schemas.microsoft.com/office/drawing/2014/main" id="{CE767D36-C70D-0D47-9347-88D95E1D3B36}"/>
              </a:ext>
            </a:extLst>
          </p:cNvPr>
          <p:cNvSpPr txBox="1">
            <a:spLocks/>
          </p:cNvSpPr>
          <p:nvPr userDrawn="1"/>
        </p:nvSpPr>
        <p:spPr>
          <a:xfrm>
            <a:off x="69979" y="4531548"/>
            <a:ext cx="8778747" cy="390403"/>
          </a:xfrm>
          <a:prstGeom prst="rect">
            <a:avLst/>
          </a:prstGeom>
        </p:spPr>
        <p:txBody>
          <a:bodyPr lIns="71319" tIns="35659" rIns="71319" bIns="35659"/>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900" dirty="0">
                <a:solidFill>
                  <a:schemeClr val="accent1">
                    <a:lumMod val="50000"/>
                  </a:schemeClr>
                </a:solidFill>
                <a:latin typeface="Contury Gothic"/>
                <a:ea typeface="絡遺羹"/>
              </a:rPr>
              <a:t>This document contains proprietary and confidential information joint-developed by Fii. All rights and titles hereto remain with Fii.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3700" dirty="0">
              <a:solidFill>
                <a:schemeClr val="accent1">
                  <a:lumMod val="50000"/>
                </a:schemeClr>
              </a:solidFill>
              <a:latin typeface="Contury Gothic"/>
              <a:cs typeface="新細明體" pitchFamily="18" charset="-120"/>
            </a:endParaRPr>
          </a:p>
        </p:txBody>
      </p:sp>
    </p:spTree>
    <p:extLst>
      <p:ext uri="{BB962C8B-B14F-4D97-AF65-F5344CB8AC3E}">
        <p14:creationId xmlns:p14="http://schemas.microsoft.com/office/powerpoint/2010/main" val="245163541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AD761B8D-1B8C-A841-9F7C-DD4C66F289F1}"/>
              </a:ext>
            </a:extLst>
          </p:cNvPr>
          <p:cNvGrpSpPr/>
          <p:nvPr userDrawn="1"/>
        </p:nvGrpSpPr>
        <p:grpSpPr>
          <a:xfrm flipV="1">
            <a:off x="-3075" y="823559"/>
            <a:ext cx="423513" cy="123278"/>
            <a:chOff x="2055030" y="1463669"/>
            <a:chExt cx="2304256" cy="544908"/>
          </a:xfrm>
          <a:solidFill>
            <a:schemeClr val="accent1">
              <a:lumMod val="75000"/>
            </a:schemeClr>
          </a:solidFill>
        </p:grpSpPr>
        <p:sp>
          <p:nvSpPr>
            <p:cNvPr id="4" name="Rectangle 4">
              <a:extLst>
                <a:ext uri="{FF2B5EF4-FFF2-40B4-BE49-F238E27FC236}">
                  <a16:creationId xmlns:a16="http://schemas.microsoft.com/office/drawing/2014/main" id="{4B66A15A-E69F-124C-9DF0-6C4DD6BF4AEF}"/>
                </a:ext>
              </a:extLst>
            </p:cNvPr>
            <p:cNvSpPr/>
            <p:nvPr/>
          </p:nvSpPr>
          <p:spPr>
            <a:xfrm>
              <a:off x="2055030" y="1463669"/>
              <a:ext cx="330377" cy="5449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tury Gothic"/>
              </a:endParaRPr>
            </a:p>
          </p:txBody>
        </p:sp>
        <p:sp>
          <p:nvSpPr>
            <p:cNvPr id="5" name="Rectangle 6">
              <a:extLst>
                <a:ext uri="{FF2B5EF4-FFF2-40B4-BE49-F238E27FC236}">
                  <a16:creationId xmlns:a16="http://schemas.microsoft.com/office/drawing/2014/main" id="{A9A64A73-A921-3D4C-9B28-38ABBD70C524}"/>
                </a:ext>
              </a:extLst>
            </p:cNvPr>
            <p:cNvSpPr/>
            <p:nvPr/>
          </p:nvSpPr>
          <p:spPr>
            <a:xfrm>
              <a:off x="2385407" y="1463669"/>
              <a:ext cx="821751" cy="54490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ntury Gothic"/>
              </a:endParaRPr>
            </a:p>
          </p:txBody>
        </p:sp>
        <p:sp>
          <p:nvSpPr>
            <p:cNvPr id="6" name="Rectangle 7">
              <a:extLst>
                <a:ext uri="{FF2B5EF4-FFF2-40B4-BE49-F238E27FC236}">
                  <a16:creationId xmlns:a16="http://schemas.microsoft.com/office/drawing/2014/main" id="{3C187F25-797C-BE4A-A1CA-2D8953E67DFB}"/>
                </a:ext>
              </a:extLst>
            </p:cNvPr>
            <p:cNvSpPr/>
            <p:nvPr/>
          </p:nvSpPr>
          <p:spPr>
            <a:xfrm>
              <a:off x="3207158" y="1463669"/>
              <a:ext cx="330377" cy="544908"/>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ontury Gothic"/>
              </a:endParaRPr>
            </a:p>
          </p:txBody>
        </p:sp>
        <p:sp>
          <p:nvSpPr>
            <p:cNvPr id="7" name="Rectangle 8">
              <a:extLst>
                <a:ext uri="{FF2B5EF4-FFF2-40B4-BE49-F238E27FC236}">
                  <a16:creationId xmlns:a16="http://schemas.microsoft.com/office/drawing/2014/main" id="{5DB57790-E31D-7F4B-823B-E4BF5F524F2B}"/>
                </a:ext>
              </a:extLst>
            </p:cNvPr>
            <p:cNvSpPr/>
            <p:nvPr/>
          </p:nvSpPr>
          <p:spPr>
            <a:xfrm>
              <a:off x="3537535" y="1463669"/>
              <a:ext cx="821751" cy="544908"/>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Contury Gothic"/>
              </a:endParaRPr>
            </a:p>
          </p:txBody>
        </p:sp>
      </p:grpSp>
      <p:sp>
        <p:nvSpPr>
          <p:cNvPr id="8" name="矩形 7">
            <a:extLst>
              <a:ext uri="{FF2B5EF4-FFF2-40B4-BE49-F238E27FC236}">
                <a16:creationId xmlns:a16="http://schemas.microsoft.com/office/drawing/2014/main" id="{2588EC5B-E8A4-2E45-A905-F31DC729732C}"/>
              </a:ext>
            </a:extLst>
          </p:cNvPr>
          <p:cNvSpPr/>
          <p:nvPr userDrawn="1"/>
        </p:nvSpPr>
        <p:spPr>
          <a:xfrm>
            <a:off x="105441" y="741625"/>
            <a:ext cx="34289" cy="350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319" tIns="35659" rIns="71319" bIns="35659" rtlCol="0" anchor="ctr"/>
          <a:lstStyle/>
          <a:p>
            <a:pPr algn="ctr"/>
            <a:endParaRPr kumimoji="1" lang="zh-TW" altLang="en-US" dirty="0">
              <a:latin typeface="Contury Gothic"/>
            </a:endParaRPr>
          </a:p>
        </p:txBody>
      </p:sp>
      <p:sp>
        <p:nvSpPr>
          <p:cNvPr id="9" name="標題 1">
            <a:extLst>
              <a:ext uri="{FF2B5EF4-FFF2-40B4-BE49-F238E27FC236}">
                <a16:creationId xmlns:a16="http://schemas.microsoft.com/office/drawing/2014/main" id="{510DAFCD-BD90-8544-944B-136FF0F8B28E}"/>
              </a:ext>
            </a:extLst>
          </p:cNvPr>
          <p:cNvSpPr>
            <a:spLocks noGrp="1"/>
          </p:cNvSpPr>
          <p:nvPr>
            <p:ph type="title" hasCustomPrompt="1"/>
          </p:nvPr>
        </p:nvSpPr>
        <p:spPr>
          <a:xfrm>
            <a:off x="420436" y="733666"/>
            <a:ext cx="7324725" cy="303064"/>
          </a:xfrm>
          <a:prstGeom prst="rect">
            <a:avLst/>
          </a:prstGeom>
        </p:spPr>
        <p:txBody>
          <a:bodyPr lIns="71319" tIns="35659" rIns="71319" bIns="35659"/>
          <a:lstStyle>
            <a:lvl1pPr>
              <a:defRPr sz="1900">
                <a:solidFill>
                  <a:schemeClr val="accent2">
                    <a:lumMod val="75000"/>
                  </a:schemeClr>
                </a:solidFill>
                <a:latin typeface="Contury Gothic"/>
                <a:cs typeface="Arial" panose="020B0604020202020204" pitchFamily="34" charset="0"/>
              </a:defRPr>
            </a:lvl1pPr>
          </a:lstStyle>
          <a:p>
            <a:r>
              <a:rPr lang="id-ID" altLang="zh-TW" dirty="0"/>
              <a:t>PROJECT NAME</a:t>
            </a:r>
          </a:p>
        </p:txBody>
      </p:sp>
      <p:sp>
        <p:nvSpPr>
          <p:cNvPr id="10" name="文字方塊 9">
            <a:extLst>
              <a:ext uri="{FF2B5EF4-FFF2-40B4-BE49-F238E27FC236}">
                <a16:creationId xmlns:a16="http://schemas.microsoft.com/office/drawing/2014/main" id="{1C540AFE-7D36-AF4F-AF36-909FE96EE3D8}"/>
              </a:ext>
            </a:extLst>
          </p:cNvPr>
          <p:cNvSpPr txBox="1"/>
          <p:nvPr userDrawn="1"/>
        </p:nvSpPr>
        <p:spPr>
          <a:xfrm>
            <a:off x="76200" y="4829176"/>
            <a:ext cx="1226058" cy="256680"/>
          </a:xfrm>
          <a:prstGeom prst="rect">
            <a:avLst/>
          </a:prstGeom>
          <a:noFill/>
        </p:spPr>
        <p:txBody>
          <a:bodyPr wrap="none" lIns="71319" tIns="35659" rIns="71319" bIns="35659" rtlCol="0">
            <a:spAutoFit/>
          </a:bodyPr>
          <a:lstStyle/>
          <a:p>
            <a:pPr marL="0" marR="0" lvl="0" indent="0" algn="l" defTabSz="713185" rtl="0" eaLnBrk="1" fontAlgn="auto" latinLnBrk="0" hangingPunct="1">
              <a:lnSpc>
                <a:spcPct val="100000"/>
              </a:lnSpc>
              <a:spcBef>
                <a:spcPts val="0"/>
              </a:spcBef>
              <a:spcAft>
                <a:spcPts val="0"/>
              </a:spcAft>
              <a:buClrTx/>
              <a:buSzTx/>
              <a:buFontTx/>
              <a:buNone/>
              <a:tabLst/>
              <a:defRPr/>
            </a:pPr>
            <a:r>
              <a:rPr kumimoji="1" lang="en-US" altLang="zh-TW" sz="1200" dirty="0">
                <a:solidFill>
                  <a:schemeClr val="accent1">
                    <a:lumMod val="50000"/>
                  </a:schemeClr>
                </a:solidFill>
                <a:latin typeface="Contury Gothic"/>
                <a:cs typeface="Arial" panose="020B0604020202020204" pitchFamily="34" charset="0"/>
              </a:rPr>
              <a:t>Fii Confidential</a:t>
            </a:r>
            <a:endParaRPr kumimoji="1" lang="zh-TW" altLang="en-US" sz="1200" dirty="0">
              <a:solidFill>
                <a:schemeClr val="accent1">
                  <a:lumMod val="50000"/>
                </a:schemeClr>
              </a:solidFill>
              <a:latin typeface="Contury Gothic"/>
              <a:cs typeface="Arial" panose="020B0604020202020204" pitchFamily="34" charset="0"/>
            </a:endParaRPr>
          </a:p>
        </p:txBody>
      </p:sp>
    </p:spTree>
    <p:extLst>
      <p:ext uri="{BB962C8B-B14F-4D97-AF65-F5344CB8AC3E}">
        <p14:creationId xmlns:p14="http://schemas.microsoft.com/office/powerpoint/2010/main" val="392393823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標題投影片">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9403926-1BEB-4340-8492-93E34E7B9200}"/>
              </a:ext>
            </a:extLst>
          </p:cNvPr>
          <p:cNvSpPr txBox="1"/>
          <p:nvPr userDrawn="1"/>
        </p:nvSpPr>
        <p:spPr>
          <a:xfrm>
            <a:off x="76200" y="4829176"/>
            <a:ext cx="1226058" cy="256680"/>
          </a:xfrm>
          <a:prstGeom prst="rect">
            <a:avLst/>
          </a:prstGeom>
          <a:noFill/>
        </p:spPr>
        <p:txBody>
          <a:bodyPr wrap="none" lIns="71319" tIns="35659" rIns="71319" bIns="35659" rtlCol="0">
            <a:spAutoFit/>
          </a:bodyPr>
          <a:lstStyle/>
          <a:p>
            <a:pPr marL="0" marR="0" lvl="0" indent="0" algn="l" defTabSz="713185" rtl="0" eaLnBrk="1" fontAlgn="auto" latinLnBrk="0" hangingPunct="1">
              <a:lnSpc>
                <a:spcPct val="100000"/>
              </a:lnSpc>
              <a:spcBef>
                <a:spcPts val="0"/>
              </a:spcBef>
              <a:spcAft>
                <a:spcPts val="0"/>
              </a:spcAft>
              <a:buClrTx/>
              <a:buSzTx/>
              <a:buFontTx/>
              <a:buNone/>
              <a:tabLst/>
              <a:defRPr/>
            </a:pPr>
            <a:r>
              <a:rPr kumimoji="1" lang="en-US" altLang="zh-TW" sz="1200" dirty="0">
                <a:solidFill>
                  <a:schemeClr val="accent1">
                    <a:lumMod val="50000"/>
                  </a:schemeClr>
                </a:solidFill>
                <a:latin typeface="Contury Gothic"/>
                <a:cs typeface="Arial" panose="020B0604020202020204" pitchFamily="34" charset="0"/>
              </a:rPr>
              <a:t>Fii Confidential</a:t>
            </a:r>
            <a:endParaRPr kumimoji="1" lang="zh-TW" altLang="en-US" sz="1200" dirty="0">
              <a:solidFill>
                <a:schemeClr val="accent1">
                  <a:lumMod val="50000"/>
                </a:schemeClr>
              </a:solidFill>
              <a:latin typeface="Contury Gothic"/>
              <a:cs typeface="Arial" panose="020B0604020202020204" pitchFamily="34" charset="0"/>
            </a:endParaRPr>
          </a:p>
        </p:txBody>
      </p:sp>
    </p:spTree>
    <p:extLst>
      <p:ext uri="{BB962C8B-B14F-4D97-AF65-F5344CB8AC3E}">
        <p14:creationId xmlns:p14="http://schemas.microsoft.com/office/powerpoint/2010/main" val="91540948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標題投影片">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7890E788-FF47-974F-8E42-B327D784ED8A}"/>
              </a:ext>
            </a:extLst>
          </p:cNvPr>
          <p:cNvGrpSpPr/>
          <p:nvPr userDrawn="1"/>
        </p:nvGrpSpPr>
        <p:grpSpPr>
          <a:xfrm>
            <a:off x="76200" y="456515"/>
            <a:ext cx="3055640" cy="90010"/>
            <a:chOff x="2055030" y="1463669"/>
            <a:chExt cx="2304256" cy="544908"/>
          </a:xfrm>
        </p:grpSpPr>
        <p:sp>
          <p:nvSpPr>
            <p:cNvPr id="5" name="Rectangle 4">
              <a:extLst>
                <a:ext uri="{FF2B5EF4-FFF2-40B4-BE49-F238E27FC236}">
                  <a16:creationId xmlns:a16="http://schemas.microsoft.com/office/drawing/2014/main" id="{36FE5778-0DCB-8F45-8548-D4E2009E4571}"/>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tury Gothic"/>
              </a:endParaRPr>
            </a:p>
          </p:txBody>
        </p:sp>
        <p:sp>
          <p:nvSpPr>
            <p:cNvPr id="6" name="Rectangle 6">
              <a:extLst>
                <a:ext uri="{FF2B5EF4-FFF2-40B4-BE49-F238E27FC236}">
                  <a16:creationId xmlns:a16="http://schemas.microsoft.com/office/drawing/2014/main" id="{A45DBCA8-278E-5042-814C-4CFC3C592CEF}"/>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ntury Gothic"/>
              </a:endParaRPr>
            </a:p>
          </p:txBody>
        </p:sp>
        <p:sp>
          <p:nvSpPr>
            <p:cNvPr id="7" name="Rectangle 7">
              <a:extLst>
                <a:ext uri="{FF2B5EF4-FFF2-40B4-BE49-F238E27FC236}">
                  <a16:creationId xmlns:a16="http://schemas.microsoft.com/office/drawing/2014/main" id="{0179EFEF-D0E2-B944-8AFA-E9DFCA2CEF35}"/>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ontury Gothic"/>
              </a:endParaRPr>
            </a:p>
          </p:txBody>
        </p:sp>
        <p:sp>
          <p:nvSpPr>
            <p:cNvPr id="8" name="Rectangle 8">
              <a:extLst>
                <a:ext uri="{FF2B5EF4-FFF2-40B4-BE49-F238E27FC236}">
                  <a16:creationId xmlns:a16="http://schemas.microsoft.com/office/drawing/2014/main" id="{78B11631-2A84-0542-A16D-8E4B51FC2D3C}"/>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Contury Gothic"/>
              </a:endParaRPr>
            </a:p>
          </p:txBody>
        </p:sp>
      </p:grpSp>
    </p:spTree>
    <p:extLst>
      <p:ext uri="{BB962C8B-B14F-4D97-AF65-F5344CB8AC3E}">
        <p14:creationId xmlns:p14="http://schemas.microsoft.com/office/powerpoint/2010/main" val="91540948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標題投影片">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9403926-1BEB-4340-8492-93E34E7B9200}"/>
              </a:ext>
            </a:extLst>
          </p:cNvPr>
          <p:cNvSpPr txBox="1"/>
          <p:nvPr userDrawn="1"/>
        </p:nvSpPr>
        <p:spPr>
          <a:xfrm>
            <a:off x="76200" y="4829176"/>
            <a:ext cx="1226058" cy="256680"/>
          </a:xfrm>
          <a:prstGeom prst="rect">
            <a:avLst/>
          </a:prstGeom>
          <a:noFill/>
        </p:spPr>
        <p:txBody>
          <a:bodyPr wrap="none" lIns="71319" tIns="35659" rIns="71319" bIns="35659" rtlCol="0">
            <a:spAutoFit/>
          </a:bodyPr>
          <a:lstStyle/>
          <a:p>
            <a:pPr marL="0" marR="0" lvl="0" indent="0" algn="l" defTabSz="713185" rtl="0" eaLnBrk="1" fontAlgn="auto" latinLnBrk="0" hangingPunct="1">
              <a:lnSpc>
                <a:spcPct val="100000"/>
              </a:lnSpc>
              <a:spcBef>
                <a:spcPts val="0"/>
              </a:spcBef>
              <a:spcAft>
                <a:spcPts val="0"/>
              </a:spcAft>
              <a:buClrTx/>
              <a:buSzTx/>
              <a:buFontTx/>
              <a:buNone/>
              <a:tabLst/>
              <a:defRPr/>
            </a:pPr>
            <a:r>
              <a:rPr kumimoji="1" lang="en-US" altLang="zh-TW" sz="1200" dirty="0">
                <a:solidFill>
                  <a:schemeClr val="accent1">
                    <a:lumMod val="50000"/>
                  </a:schemeClr>
                </a:solidFill>
                <a:latin typeface="Contury Gothic"/>
                <a:cs typeface="Arial" panose="020B0604020202020204" pitchFamily="34" charset="0"/>
              </a:rPr>
              <a:t>Fii Confidential</a:t>
            </a:r>
            <a:endParaRPr kumimoji="1" lang="zh-TW" altLang="en-US" sz="1200" dirty="0">
              <a:solidFill>
                <a:schemeClr val="accent1">
                  <a:lumMod val="50000"/>
                </a:schemeClr>
              </a:solidFill>
              <a:latin typeface="Contury Gothic"/>
              <a:cs typeface="Arial" panose="020B0604020202020204" pitchFamily="34" charset="0"/>
            </a:endParaRPr>
          </a:p>
        </p:txBody>
      </p:sp>
      <p:grpSp>
        <p:nvGrpSpPr>
          <p:cNvPr id="2" name="Group 11">
            <a:extLst>
              <a:ext uri="{FF2B5EF4-FFF2-40B4-BE49-F238E27FC236}">
                <a16:creationId xmlns:a16="http://schemas.microsoft.com/office/drawing/2014/main" id="{7890E788-FF47-974F-8E42-B327D784ED8A}"/>
              </a:ext>
            </a:extLst>
          </p:cNvPr>
          <p:cNvGrpSpPr/>
          <p:nvPr userDrawn="1"/>
        </p:nvGrpSpPr>
        <p:grpSpPr>
          <a:xfrm>
            <a:off x="76200" y="493776"/>
            <a:ext cx="3367758" cy="115693"/>
            <a:chOff x="2055030" y="1463669"/>
            <a:chExt cx="2304256" cy="544908"/>
          </a:xfrm>
        </p:grpSpPr>
        <p:sp>
          <p:nvSpPr>
            <p:cNvPr id="5" name="Rectangle 4">
              <a:extLst>
                <a:ext uri="{FF2B5EF4-FFF2-40B4-BE49-F238E27FC236}">
                  <a16:creationId xmlns:a16="http://schemas.microsoft.com/office/drawing/2014/main" id="{36FE5778-0DCB-8F45-8548-D4E2009E4571}"/>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tury Gothic"/>
              </a:endParaRPr>
            </a:p>
          </p:txBody>
        </p:sp>
        <p:sp>
          <p:nvSpPr>
            <p:cNvPr id="6" name="Rectangle 6">
              <a:extLst>
                <a:ext uri="{FF2B5EF4-FFF2-40B4-BE49-F238E27FC236}">
                  <a16:creationId xmlns:a16="http://schemas.microsoft.com/office/drawing/2014/main" id="{A45DBCA8-278E-5042-814C-4CFC3C592CEF}"/>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ntury Gothic"/>
              </a:endParaRPr>
            </a:p>
          </p:txBody>
        </p:sp>
        <p:sp>
          <p:nvSpPr>
            <p:cNvPr id="7" name="Rectangle 7">
              <a:extLst>
                <a:ext uri="{FF2B5EF4-FFF2-40B4-BE49-F238E27FC236}">
                  <a16:creationId xmlns:a16="http://schemas.microsoft.com/office/drawing/2014/main" id="{0179EFEF-D0E2-B944-8AFA-E9DFCA2CEF35}"/>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ontury Gothic"/>
              </a:endParaRPr>
            </a:p>
          </p:txBody>
        </p:sp>
        <p:sp>
          <p:nvSpPr>
            <p:cNvPr id="8" name="Rectangle 8">
              <a:extLst>
                <a:ext uri="{FF2B5EF4-FFF2-40B4-BE49-F238E27FC236}">
                  <a16:creationId xmlns:a16="http://schemas.microsoft.com/office/drawing/2014/main" id="{78B11631-2A84-0542-A16D-8E4B51FC2D3C}"/>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Contury Gothic"/>
              </a:endParaRPr>
            </a:p>
          </p:txBody>
        </p:sp>
      </p:grpSp>
      <p:pic>
        <p:nvPicPr>
          <p:cNvPr id="9" name="圖片 8" descr="01方案一_瞰_.jpg"/>
          <p:cNvPicPr>
            <a:picLocks/>
          </p:cNvPicPr>
          <p:nvPr userDrawn="1"/>
        </p:nvPicPr>
        <p:blipFill rotWithShape="1">
          <a:blip r:embed="rId2" cstate="screen">
            <a:lum contrast="2000"/>
            <a:extLst>
              <a:ext uri="{28A0092B-C50C-407E-A947-70E740481C1C}">
                <a14:useLocalDpi xmlns:a14="http://schemas.microsoft.com/office/drawing/2010/main"/>
              </a:ext>
            </a:extLst>
          </a:blip>
          <a:srcRect/>
          <a:stretch/>
        </p:blipFill>
        <p:spPr bwMode="auto">
          <a:xfrm>
            <a:off x="263313" y="1392176"/>
            <a:ext cx="5879302" cy="2889123"/>
          </a:xfrm>
          <a:prstGeom prst="rect">
            <a:avLst/>
          </a:prstGeom>
          <a:ln>
            <a:noFill/>
          </a:ln>
          <a:effectLst/>
        </p:spPr>
      </p:pic>
    </p:spTree>
    <p:extLst>
      <p:ext uri="{BB962C8B-B14F-4D97-AF65-F5344CB8AC3E}">
        <p14:creationId xmlns:p14="http://schemas.microsoft.com/office/powerpoint/2010/main" val="91540948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4699"/>
            <a:ext cx="7772400" cy="1021556"/>
          </a:xfrm>
          <a:prstGeom prst="rect">
            <a:avLst/>
          </a:prstGeo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180274"/>
            <a:ext cx="7772400" cy="112442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a:xfrm>
            <a:off x="6553199" y="4767739"/>
            <a:ext cx="2294275" cy="272891"/>
          </a:xfrm>
        </p:spPr>
        <p:txBody>
          <a:bodyPr/>
          <a:lstStyle/>
          <a:p>
            <a:fld id="{A4564345-254F-4AED-BE7E-807D033EF2E7}" type="slidenum">
              <a:rPr lang="zh-TW" altLang="en-US" smtClean="0"/>
              <a:pPr/>
              <a:t>‹#›</a:t>
            </a:fld>
            <a:endParaRPr lang="zh-TW" altLang="en-US" dirty="0"/>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978"/>
            <a:ext cx="8229600" cy="857250"/>
          </a:xfrm>
          <a:prstGeom prst="rect">
            <a:avLst/>
          </a:prstGeom>
        </p:spPr>
        <p:txBody>
          <a:bodyPr lIns="71320" tIns="35661" rIns="71320" bIns="35661"/>
          <a:lstStyle>
            <a:lvl1pPr>
              <a:defRPr>
                <a:latin typeface="Contury Gothic"/>
              </a:defRPr>
            </a:lvl1pPr>
          </a:lstStyle>
          <a:p>
            <a:r>
              <a:rPr lang="zh-TW" altLang="en-US" dirty="0"/>
              <a:t>按一下以編輯母片標題樣式</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1388EC-FD0B-A842-A555-8768AB937839}"/>
              </a:ext>
            </a:extLst>
          </p:cNvPr>
          <p:cNvSpPr txBox="1">
            <a:spLocks/>
          </p:cNvSpPr>
          <p:nvPr userDrawn="1"/>
        </p:nvSpPr>
        <p:spPr>
          <a:xfrm>
            <a:off x="69979" y="4531548"/>
            <a:ext cx="8778747" cy="390403"/>
          </a:xfrm>
          <a:prstGeom prst="rect">
            <a:avLst/>
          </a:prstGeom>
        </p:spPr>
        <p:txBody>
          <a:bodyPr lIns="71319" tIns="35659" rIns="71319" bIns="35659"/>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900" dirty="0">
                <a:solidFill>
                  <a:schemeClr val="accent1">
                    <a:lumMod val="50000"/>
                  </a:schemeClr>
                </a:solidFill>
                <a:latin typeface="Contury Gothic"/>
                <a:ea typeface="絡遺羹"/>
              </a:rPr>
              <a:t>This document contains proprietary and confidential information joint-developed by Fii. All rights and titles hereto remain with Fii.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3700" dirty="0">
              <a:solidFill>
                <a:schemeClr val="accent1">
                  <a:lumMod val="50000"/>
                </a:schemeClr>
              </a:solidFill>
              <a:latin typeface="Contury Gothic"/>
              <a:cs typeface="新細明體" pitchFamily="18" charset="-120"/>
            </a:endParaRPr>
          </a:p>
        </p:txBody>
      </p:sp>
    </p:spTree>
    <p:extLst>
      <p:ext uri="{BB962C8B-B14F-4D97-AF65-F5344CB8AC3E}">
        <p14:creationId xmlns:p14="http://schemas.microsoft.com/office/powerpoint/2010/main" val="174692151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grpSp>
        <p:nvGrpSpPr>
          <p:cNvPr id="6" name="Group 8"/>
          <p:cNvGrpSpPr/>
          <p:nvPr userDrawn="1"/>
        </p:nvGrpSpPr>
        <p:grpSpPr bwMode="hidden">
          <a:xfrm>
            <a:off x="2" y="1"/>
            <a:ext cx="9115239" cy="4721817"/>
            <a:chOff x="-1" y="0"/>
            <a:chExt cx="12192002" cy="6858000"/>
          </a:xfrm>
        </p:grpSpPr>
        <p:cxnSp>
          <p:nvCxnSpPr>
            <p:cNvPr id="10" name="Straight Connector 9"/>
            <p:cNvCxnSpPr/>
            <p:nvPr/>
          </p:nvCxnSpPr>
          <p:spPr bwMode="hidden">
            <a:xfrm>
              <a:off x="610194" y="0"/>
              <a:ext cx="0"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7"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w="12700">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5" name="Rectangle 4"/>
          <p:cNvSpPr/>
          <p:nvPr userDrawn="1"/>
        </p:nvSpPr>
        <p:spPr>
          <a:xfrm>
            <a:off x="3198344" y="0"/>
            <a:ext cx="594565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319" tIns="35659" rIns="71319" bIns="35659" rtlCol="0" anchor="ctr"/>
          <a:lstStyle/>
          <a:p>
            <a:pPr algn="ctr"/>
            <a:endParaRPr lang="en-US" dirty="0">
              <a:latin typeface="Contury Gothic"/>
            </a:endParaRPr>
          </a:p>
        </p:txBody>
      </p:sp>
      <p:sp>
        <p:nvSpPr>
          <p:cNvPr id="7" name="Rectangle 6"/>
          <p:cNvSpPr/>
          <p:nvPr userDrawn="1"/>
        </p:nvSpPr>
        <p:spPr>
          <a:xfrm>
            <a:off x="3637527" y="-21602"/>
            <a:ext cx="5506474" cy="473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19" tIns="35659" rIns="71319" bIns="35659" rtlCol="0" anchor="ctr"/>
          <a:lstStyle/>
          <a:p>
            <a:pPr algn="ctr"/>
            <a:endParaRPr lang="en-US" dirty="0">
              <a:latin typeface="Contury Gothic"/>
            </a:endParaRPr>
          </a:p>
        </p:txBody>
      </p:sp>
      <p:sp>
        <p:nvSpPr>
          <p:cNvPr id="2" name="Title 1"/>
          <p:cNvSpPr>
            <a:spLocks noGrp="1"/>
          </p:cNvSpPr>
          <p:nvPr>
            <p:ph type="title" hasCustomPrompt="1"/>
          </p:nvPr>
        </p:nvSpPr>
        <p:spPr>
          <a:xfrm>
            <a:off x="415157" y="428628"/>
            <a:ext cx="2743200" cy="1647825"/>
          </a:xfrm>
          <a:solidFill>
            <a:schemeClr val="accent1">
              <a:alpha val="17000"/>
            </a:schemeClr>
          </a:solidFill>
        </p:spPr>
        <p:txBody>
          <a:bodyPr lIns="71319" tIns="35659" rIns="71319" bIns="35659" anchor="b">
            <a:normAutofit/>
          </a:bodyPr>
          <a:lstStyle>
            <a:lvl1pPr algn="ctr">
              <a:defRPr sz="2100">
                <a:solidFill>
                  <a:schemeClr val="tx1"/>
                </a:solidFill>
                <a:latin typeface="Contury Gothic"/>
              </a:defRPr>
            </a:lvl1pPr>
          </a:lstStyle>
          <a:p>
            <a:r>
              <a:rPr lang="en-US" dirty="0"/>
              <a:t>CLICK TO EDIT MASTER TITLE STYLE</a:t>
            </a:r>
          </a:p>
        </p:txBody>
      </p:sp>
      <p:sp>
        <p:nvSpPr>
          <p:cNvPr id="3" name="Content Placeholder 2"/>
          <p:cNvSpPr>
            <a:spLocks noGrp="1"/>
          </p:cNvSpPr>
          <p:nvPr>
            <p:ph idx="1"/>
          </p:nvPr>
        </p:nvSpPr>
        <p:spPr>
          <a:xfrm>
            <a:off x="4082764" y="428625"/>
            <a:ext cx="4663440" cy="4286250"/>
          </a:xfrm>
        </p:spPr>
        <p:txBody>
          <a:bodyPr lIns="71319" tIns="35659" rIns="71319" bIns="35659">
            <a:normAutofit/>
          </a:bodyPr>
          <a:lstStyle>
            <a:lvl1pPr>
              <a:defRPr sz="1600" b="1">
                <a:solidFill>
                  <a:schemeClr val="tx1"/>
                </a:solidFill>
                <a:latin typeface="Contury Gothic"/>
              </a:defRPr>
            </a:lvl1pPr>
            <a:lvl2pPr>
              <a:defRPr sz="1500" b="1">
                <a:solidFill>
                  <a:schemeClr val="tx1"/>
                </a:solidFill>
                <a:latin typeface="Contury Gothic"/>
              </a:defRPr>
            </a:lvl2pPr>
            <a:lvl3pPr>
              <a:defRPr sz="1200" b="1">
                <a:solidFill>
                  <a:schemeClr val="tx1"/>
                </a:solidFill>
                <a:latin typeface="Contury Gothic"/>
              </a:defRPr>
            </a:lvl3pPr>
            <a:lvl4pPr>
              <a:defRPr sz="1200" b="1">
                <a:solidFill>
                  <a:schemeClr val="tx1"/>
                </a:solidFill>
                <a:latin typeface="Contury Gothic"/>
              </a:defRPr>
            </a:lvl4pPr>
            <a:lvl5pPr>
              <a:defRPr sz="1200" b="1">
                <a:solidFill>
                  <a:schemeClr val="tx1"/>
                </a:solidFill>
                <a:latin typeface="Contury Gothic"/>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415157" y="2246263"/>
            <a:ext cx="2743200" cy="1714463"/>
          </a:xfrm>
          <a:solidFill>
            <a:schemeClr val="accent1">
              <a:alpha val="17000"/>
            </a:schemeClr>
          </a:solidFill>
        </p:spPr>
        <p:txBody>
          <a:bodyPr lIns="71319" tIns="35659" rIns="71319" bIns="35659">
            <a:normAutofit/>
          </a:bodyPr>
          <a:lstStyle>
            <a:lvl1pPr marL="0" indent="0" algn="ctr">
              <a:spcBef>
                <a:spcPts val="936"/>
              </a:spcBef>
              <a:buNone/>
              <a:defRPr sz="1200">
                <a:solidFill>
                  <a:schemeClr val="tx1"/>
                </a:solidFill>
                <a:latin typeface="Contury Gothic"/>
              </a:defRPr>
            </a:lvl1pPr>
            <a:lvl2pPr marL="356593" indent="0">
              <a:buNone/>
              <a:defRPr sz="1200"/>
            </a:lvl2pPr>
            <a:lvl3pPr marL="713185" indent="0">
              <a:buNone/>
              <a:defRPr sz="900"/>
            </a:lvl3pPr>
            <a:lvl4pPr marL="1069779" indent="0">
              <a:buNone/>
              <a:defRPr sz="900"/>
            </a:lvl4pPr>
            <a:lvl5pPr marL="1426371" indent="0">
              <a:buNone/>
              <a:defRPr sz="900"/>
            </a:lvl5pPr>
            <a:lvl6pPr marL="1782965" indent="0">
              <a:buNone/>
              <a:defRPr sz="900"/>
            </a:lvl6pPr>
            <a:lvl7pPr marL="2139556" indent="0">
              <a:buNone/>
              <a:defRPr sz="900"/>
            </a:lvl7pPr>
            <a:lvl8pPr marL="2496151" indent="0">
              <a:buNone/>
              <a:defRPr sz="900"/>
            </a:lvl8pPr>
            <a:lvl9pPr marL="2852743" indent="0">
              <a:buNone/>
              <a:defRPr sz="900"/>
            </a:lvl9pPr>
          </a:lstStyle>
          <a:p>
            <a:pPr lvl="0"/>
            <a:r>
              <a:rPr lang="en-US" dirty="0"/>
              <a:t>CLICK TO EDIT MASTER TEXT STYLES</a:t>
            </a:r>
          </a:p>
        </p:txBody>
      </p:sp>
      <p:cxnSp>
        <p:nvCxnSpPr>
          <p:cNvPr id="60" name="Straight Connector 59"/>
          <p:cNvCxnSpPr/>
          <p:nvPr userDrawn="1"/>
        </p:nvCxnSpPr>
        <p:spPr>
          <a:xfrm>
            <a:off x="422614" y="2171700"/>
            <a:ext cx="274448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Date Placeholder 3"/>
          <p:cNvSpPr>
            <a:spLocks noGrp="1"/>
          </p:cNvSpPr>
          <p:nvPr>
            <p:ph type="dt" sz="half" idx="10"/>
          </p:nvPr>
        </p:nvSpPr>
        <p:spPr>
          <a:xfrm>
            <a:off x="1754843" y="4782851"/>
            <a:ext cx="931209" cy="273844"/>
          </a:xfrm>
          <a:prstGeom prst="rect">
            <a:avLst/>
          </a:prstGeom>
        </p:spPr>
        <p:txBody>
          <a:bodyPr lIns="71319" tIns="35659" rIns="71319" bIns="35659"/>
          <a:lstStyle>
            <a:lvl1pPr>
              <a:defRPr>
                <a:latin typeface="Contury Gothic"/>
              </a:defRPr>
            </a:lvl1pPr>
          </a:lstStyle>
          <a:p>
            <a:endParaRPr lang="en-US" dirty="0"/>
          </a:p>
        </p:txBody>
      </p:sp>
      <p:sp>
        <p:nvSpPr>
          <p:cNvPr id="66" name="Slide Number Placeholder 5"/>
          <p:cNvSpPr>
            <a:spLocks noGrp="1"/>
          </p:cNvSpPr>
          <p:nvPr>
            <p:ph type="sldNum" sz="quarter" idx="12"/>
          </p:nvPr>
        </p:nvSpPr>
        <p:spPr>
          <a:xfrm>
            <a:off x="6457950" y="4782851"/>
            <a:ext cx="2057400" cy="273844"/>
          </a:xfrm>
        </p:spPr>
        <p:txBody>
          <a:bodyPr lIns="71319" tIns="35659" rIns="71319" bIns="35659"/>
          <a:lstStyle>
            <a:lvl1pPr>
              <a:defRPr>
                <a:latin typeface="Contury Gothic"/>
              </a:defRPr>
            </a:lvl1pPr>
          </a:lstStyle>
          <a:p>
            <a:fld id="{BF2449B1-67AE-4A74-B6FE-79196A548EDB}" type="slidenum">
              <a:rPr lang="en-US" smtClean="0"/>
              <a:pPr/>
              <a:t>‹#›</a:t>
            </a:fld>
            <a:endParaRPr lang="en-US" dirty="0"/>
          </a:p>
        </p:txBody>
      </p:sp>
      <p:sp>
        <p:nvSpPr>
          <p:cNvPr id="68" name="直角三角形 13">
            <a:extLst>
              <a:ext uri="{FF2B5EF4-FFF2-40B4-BE49-F238E27FC236}">
                <a16:creationId xmlns:a16="http://schemas.microsoft.com/office/drawing/2014/main" id="{163E6903-4D16-FE4D-8E85-4B22A9C88FF4}"/>
              </a:ext>
            </a:extLst>
          </p:cNvPr>
          <p:cNvSpPr/>
          <p:nvPr userDrawn="1"/>
        </p:nvSpPr>
        <p:spPr>
          <a:xfrm rot="16200000">
            <a:off x="8558931" y="4558428"/>
            <a:ext cx="538210" cy="63193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19" tIns="35659" rIns="71319" bIns="35659" rtlCol="0" anchor="ctr"/>
          <a:lstStyle/>
          <a:p>
            <a:pPr algn="ctr"/>
            <a:endParaRPr kumimoji="1" lang="zh-TW" altLang="en-US" dirty="0">
              <a:latin typeface="Contury Gothic"/>
            </a:endParaRPr>
          </a:p>
        </p:txBody>
      </p:sp>
      <p:sp>
        <p:nvSpPr>
          <p:cNvPr id="69" name="直角三角形 16">
            <a:extLst>
              <a:ext uri="{FF2B5EF4-FFF2-40B4-BE49-F238E27FC236}">
                <a16:creationId xmlns:a16="http://schemas.microsoft.com/office/drawing/2014/main" id="{770D4362-B6DC-F04B-AFFF-9CA810E4D783}"/>
              </a:ext>
            </a:extLst>
          </p:cNvPr>
          <p:cNvSpPr/>
          <p:nvPr userDrawn="1"/>
        </p:nvSpPr>
        <p:spPr>
          <a:xfrm rot="16200000">
            <a:off x="8625258" y="4623859"/>
            <a:ext cx="483577" cy="55391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19" tIns="35659" rIns="71319" bIns="35659" rtlCol="0" anchor="ctr"/>
          <a:lstStyle/>
          <a:p>
            <a:pPr algn="ctr"/>
            <a:endParaRPr kumimoji="1" lang="zh-TW" altLang="en-US" dirty="0">
              <a:latin typeface="Contury Gothic"/>
            </a:endParaRPr>
          </a:p>
        </p:txBody>
      </p:sp>
      <p:sp>
        <p:nvSpPr>
          <p:cNvPr id="70" name="直角三角形 17">
            <a:extLst>
              <a:ext uri="{FF2B5EF4-FFF2-40B4-BE49-F238E27FC236}">
                <a16:creationId xmlns:a16="http://schemas.microsoft.com/office/drawing/2014/main" id="{0019D317-9B45-0C46-AAA7-B1D52902B005}"/>
              </a:ext>
            </a:extLst>
          </p:cNvPr>
          <p:cNvSpPr/>
          <p:nvPr userDrawn="1"/>
        </p:nvSpPr>
        <p:spPr>
          <a:xfrm rot="16200000">
            <a:off x="8986379" y="4986747"/>
            <a:ext cx="154407" cy="160844"/>
          </a:xfrm>
          <a:prstGeom prst="rtTriangl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19" tIns="35659" rIns="71319" bIns="35659" rtlCol="0" anchor="ctr"/>
          <a:lstStyle/>
          <a:p>
            <a:pPr algn="ctr"/>
            <a:endParaRPr kumimoji="1" lang="zh-TW" altLang="en-US" dirty="0">
              <a:latin typeface="Contury Gothic"/>
            </a:endParaRPr>
          </a:p>
        </p:txBody>
      </p:sp>
      <p:pic>
        <p:nvPicPr>
          <p:cNvPr id="72" name="圖片 9">
            <a:extLst>
              <a:ext uri="{FF2B5EF4-FFF2-40B4-BE49-F238E27FC236}">
                <a16:creationId xmlns:a16="http://schemas.microsoft.com/office/drawing/2014/main" id="{1EBDBD28-DDAE-2841-9EED-E2B992D253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2361" y="207102"/>
            <a:ext cx="981075" cy="266700"/>
          </a:xfrm>
          <a:prstGeom prst="rect">
            <a:avLst/>
          </a:prstGeom>
        </p:spPr>
      </p:pic>
    </p:spTree>
    <p:extLst>
      <p:ext uri="{BB962C8B-B14F-4D97-AF65-F5344CB8AC3E}">
        <p14:creationId xmlns:p14="http://schemas.microsoft.com/office/powerpoint/2010/main" val="332377458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2" name="Group 15"/>
          <p:cNvGrpSpPr/>
          <p:nvPr userDrawn="1"/>
        </p:nvGrpSpPr>
        <p:grpSpPr>
          <a:xfrm>
            <a:off x="762006" y="1949956"/>
            <a:ext cx="7772401" cy="114301"/>
            <a:chOff x="0" y="3581400"/>
            <a:chExt cx="9144001" cy="198119"/>
          </a:xfrm>
          <a:solidFill>
            <a:schemeClr val="tx1"/>
          </a:solidFill>
        </p:grpSpPr>
        <p:sp>
          <p:nvSpPr>
            <p:cNvPr id="12" name="Rectangle 147"/>
            <p:cNvSpPr>
              <a:spLocks noChangeArrowheads="1"/>
            </p:cNvSpPr>
            <p:nvPr/>
          </p:nvSpPr>
          <p:spPr bwMode="auto">
            <a:xfrm rot="10800000">
              <a:off x="1" y="3581400"/>
              <a:ext cx="9144000" cy="45719"/>
            </a:xfrm>
            <a:prstGeom prst="rect">
              <a:avLst/>
            </a:prstGeom>
            <a:grpFill/>
            <a:ln w="9525">
              <a:solidFill>
                <a:schemeClr val="bg1"/>
              </a:solidFill>
              <a:miter lim="800000"/>
              <a:headEnd/>
              <a:tailEnd/>
            </a:ln>
            <a:effectLst>
              <a:outerShdw blurRad="190500" dist="228600" dir="2700000" algn="ctr">
                <a:srgbClr val="000000">
                  <a:alpha val="30000"/>
                </a:srgbClr>
              </a:outerShdw>
            </a:effectLst>
          </p:spPr>
          <p:txBody>
            <a:bodyPr wrap="none" anchor="ctr"/>
            <a:lstStyle/>
            <a:p>
              <a:pPr>
                <a:defRPr/>
              </a:pPr>
              <a:endParaRPr lang="en-US" sz="2100" dirty="0">
                <a:solidFill>
                  <a:schemeClr val="bg1">
                    <a:lumMod val="50000"/>
                  </a:schemeClr>
                </a:solidFill>
                <a:latin typeface="Contury Gothic"/>
                <a:ea typeface="PMingLiU" pitchFamily="18" charset="-120"/>
                <a:cs typeface="Arial" charset="0"/>
              </a:endParaRPr>
            </a:p>
          </p:txBody>
        </p:sp>
        <p:sp>
          <p:nvSpPr>
            <p:cNvPr id="13" name="Rectangle 147"/>
            <p:cNvSpPr>
              <a:spLocks noChangeArrowheads="1"/>
            </p:cNvSpPr>
            <p:nvPr/>
          </p:nvSpPr>
          <p:spPr bwMode="auto">
            <a:xfrm rot="10800000">
              <a:off x="0" y="3657600"/>
              <a:ext cx="9144000" cy="45719"/>
            </a:xfrm>
            <a:prstGeom prst="rect">
              <a:avLst/>
            </a:prstGeom>
            <a:grpFill/>
            <a:ln w="9525">
              <a:solidFill>
                <a:schemeClr val="bg1"/>
              </a:solidFill>
              <a:miter lim="800000"/>
              <a:headEnd/>
              <a:tailEnd/>
            </a:ln>
            <a:effectLst>
              <a:outerShdw blurRad="190500" dist="228600" dir="2700000" algn="ctr">
                <a:srgbClr val="000000">
                  <a:alpha val="30000"/>
                </a:srgbClr>
              </a:outerShdw>
            </a:effectLst>
          </p:spPr>
          <p:txBody>
            <a:bodyPr wrap="none" anchor="ctr"/>
            <a:lstStyle/>
            <a:p>
              <a:pPr>
                <a:defRPr/>
              </a:pPr>
              <a:endParaRPr lang="en-US" sz="2100" dirty="0">
                <a:solidFill>
                  <a:schemeClr val="bg1">
                    <a:lumMod val="50000"/>
                  </a:schemeClr>
                </a:solidFill>
                <a:latin typeface="Contury Gothic"/>
                <a:ea typeface="PMingLiU" pitchFamily="18" charset="-120"/>
                <a:cs typeface="Arial" charset="0"/>
              </a:endParaRPr>
            </a:p>
          </p:txBody>
        </p:sp>
        <p:sp>
          <p:nvSpPr>
            <p:cNvPr id="14" name="Rectangle 147"/>
            <p:cNvSpPr>
              <a:spLocks noChangeArrowheads="1"/>
            </p:cNvSpPr>
            <p:nvPr/>
          </p:nvSpPr>
          <p:spPr bwMode="auto">
            <a:xfrm rot="10800000">
              <a:off x="1" y="3733800"/>
              <a:ext cx="9143999" cy="45719"/>
            </a:xfrm>
            <a:prstGeom prst="rect">
              <a:avLst/>
            </a:prstGeom>
            <a:grpFill/>
            <a:ln w="9525">
              <a:solidFill>
                <a:schemeClr val="bg1"/>
              </a:solidFill>
              <a:miter lim="800000"/>
              <a:headEnd/>
              <a:tailEnd/>
            </a:ln>
            <a:effectLst>
              <a:outerShdw blurRad="190500" dist="228600" dir="2700000" algn="ctr">
                <a:srgbClr val="000000">
                  <a:alpha val="30000"/>
                </a:srgbClr>
              </a:outerShdw>
            </a:effectLst>
          </p:spPr>
          <p:txBody>
            <a:bodyPr wrap="none" anchor="ctr"/>
            <a:lstStyle/>
            <a:p>
              <a:pPr>
                <a:defRPr/>
              </a:pPr>
              <a:endParaRPr lang="en-US" sz="2100" dirty="0">
                <a:solidFill>
                  <a:schemeClr val="bg1">
                    <a:lumMod val="50000"/>
                  </a:schemeClr>
                </a:solidFill>
                <a:latin typeface="Contury Gothic"/>
                <a:ea typeface="PMingLiU" pitchFamily="18" charset="-120"/>
                <a:cs typeface="Arial" charset="0"/>
              </a:endParaRPr>
            </a:p>
          </p:txBody>
        </p:sp>
      </p:grpSp>
      <p:sp>
        <p:nvSpPr>
          <p:cNvPr id="16" name="Rectangle 3"/>
          <p:cNvSpPr txBox="1">
            <a:spLocks noChangeArrowheads="1"/>
          </p:cNvSpPr>
          <p:nvPr userDrawn="1"/>
        </p:nvSpPr>
        <p:spPr bwMode="auto">
          <a:xfrm>
            <a:off x="708665" y="1404263"/>
            <a:ext cx="7772399" cy="2481124"/>
          </a:xfrm>
          <a:prstGeom prst="rect">
            <a:avLst/>
          </a:prstGeom>
          <a:noFill/>
          <a:ln w="9525">
            <a:noFill/>
            <a:miter lim="800000"/>
            <a:headEnd/>
            <a:tailEnd/>
          </a:ln>
          <a:effectLst>
            <a:outerShdw blurRad="190500" dist="228600" dir="2700000" algn="ctr">
              <a:srgbClr val="000000">
                <a:alpha val="30000"/>
              </a:srgbClr>
            </a:outerShdw>
          </a:effectLst>
        </p:spPr>
        <p:txBody>
          <a:bodyPr lIns="71319" tIns="35659" rIns="71319" bIns="35659"/>
          <a:lstStyle/>
          <a:p>
            <a:pPr marL="356585" indent="-356585" algn="ctr">
              <a:spcBef>
                <a:spcPct val="20000"/>
              </a:spcBef>
              <a:defRPr/>
            </a:pPr>
            <a:r>
              <a:rPr lang="en-US" altLang="zh-TW" sz="2500" b="1" cap="none" spc="0" dirty="0">
                <a:ln>
                  <a:noFill/>
                </a:ln>
                <a:solidFill>
                  <a:schemeClr val="bg1">
                    <a:lumMod val="50000"/>
                  </a:schemeClr>
                </a:solidFill>
                <a:effectLst>
                  <a:outerShdw blurRad="38100" dist="38100" dir="2700000" algn="tl">
                    <a:srgbClr val="000000">
                      <a:alpha val="43137"/>
                    </a:srgbClr>
                  </a:outerShdw>
                </a:effectLst>
                <a:latin typeface="Arial Rounded MT Bold" panose="020F0704030504030204" pitchFamily="34" charset="0"/>
                <a:ea typeface="Arial Unicode MS" pitchFamily="34" charset="-120"/>
                <a:cs typeface="Tahoma" pitchFamily="34" charset="0"/>
              </a:rPr>
              <a:t>NON DISCLOSURE AGREEMENT / DISCLAIMER</a:t>
            </a:r>
          </a:p>
          <a:p>
            <a:pPr marL="356585" indent="-356585" algn="ctr">
              <a:spcBef>
                <a:spcPct val="20000"/>
              </a:spcBef>
              <a:defRPr/>
            </a:pPr>
            <a:endParaRPr kumimoji="0" lang="en-US" sz="700" b="1" cap="none" spc="0" dirty="0">
              <a:ln>
                <a:noFill/>
              </a:ln>
              <a:solidFill>
                <a:schemeClr val="bg1">
                  <a:lumMod val="50000"/>
                </a:schemeClr>
              </a:solidFill>
              <a:effectLst/>
              <a:latin typeface="Contury Gothic"/>
              <a:ea typeface="Arial Unicode MS" pitchFamily="34" charset="-120"/>
              <a:cs typeface="Tahoma" pitchFamily="34" charset="0"/>
            </a:endParaRPr>
          </a:p>
          <a:p>
            <a:pPr marL="356585" indent="-356585" algn="ctr">
              <a:spcBef>
                <a:spcPct val="20000"/>
              </a:spcBef>
              <a:defRPr/>
            </a:pPr>
            <a:endParaRPr kumimoji="0" lang="en-US" sz="700" b="1" cap="none" spc="0" dirty="0">
              <a:ln>
                <a:noFill/>
              </a:ln>
              <a:solidFill>
                <a:schemeClr val="bg1">
                  <a:lumMod val="50000"/>
                </a:schemeClr>
              </a:solidFill>
              <a:effectLst/>
              <a:latin typeface="Contury Gothic"/>
              <a:ea typeface="Arial Unicode MS" pitchFamily="34" charset="-120"/>
              <a:cs typeface="Tahoma" pitchFamily="34" charset="0"/>
            </a:endParaRPr>
          </a:p>
          <a:p>
            <a:pPr marL="356585" indent="-356585">
              <a:spcBef>
                <a:spcPct val="20000"/>
              </a:spcBef>
              <a:buFontTx/>
              <a:buChar char="•"/>
              <a:defRPr/>
            </a:pPr>
            <a:endParaRPr kumimoji="0" lang="en-US" sz="700" b="1" cap="none" spc="0" dirty="0">
              <a:ln>
                <a:noFill/>
              </a:ln>
              <a:solidFill>
                <a:schemeClr val="bg1">
                  <a:lumMod val="50000"/>
                </a:schemeClr>
              </a:solidFill>
              <a:effectLst/>
              <a:latin typeface="Contury Gothic"/>
              <a:ea typeface="Arial Unicode MS" pitchFamily="34" charset="-120"/>
              <a:cs typeface="Tahoma" pitchFamily="34" charset="0"/>
            </a:endParaRPr>
          </a:p>
          <a:p>
            <a:pPr marL="356585" indent="-356585">
              <a:spcBef>
                <a:spcPct val="20000"/>
              </a:spcBef>
              <a:buFontTx/>
              <a:buChar char="•"/>
              <a:defRPr/>
            </a:pPr>
            <a:r>
              <a:rPr kumimoji="0" lang="en-US" sz="700" b="1" cap="none" spc="0" dirty="0">
                <a:ln>
                  <a:noFill/>
                </a:ln>
                <a:solidFill>
                  <a:schemeClr val="bg1">
                    <a:lumMod val="50000"/>
                  </a:schemeClr>
                </a:solidFill>
                <a:effectLst/>
                <a:latin typeface="Contury Gothic"/>
                <a:ea typeface="Arial Unicode MS" pitchFamily="34" charset="-120"/>
                <a:cs typeface="Tahoma" pitchFamily="34" charset="0"/>
              </a:rPr>
              <a:t>RECIPIENT(S) WILL MAINTAIN THE INFORMATION CONCERNING THE IDEA OBTAINED FROM FOXCONN IN STRICT CONFIDENCE</a:t>
            </a:r>
          </a:p>
          <a:p>
            <a:pPr marL="356585" indent="-356585">
              <a:spcBef>
                <a:spcPct val="20000"/>
              </a:spcBef>
              <a:buFontTx/>
              <a:buChar char="•"/>
              <a:defRPr/>
            </a:pPr>
            <a:r>
              <a:rPr kumimoji="0" lang="en-US" sz="700" b="1" cap="none" spc="0" dirty="0">
                <a:ln>
                  <a:noFill/>
                </a:ln>
                <a:solidFill>
                  <a:schemeClr val="bg1">
                    <a:lumMod val="50000"/>
                  </a:schemeClr>
                </a:solidFill>
                <a:effectLst/>
                <a:latin typeface="Contury Gothic"/>
                <a:ea typeface="Arial Unicode MS" pitchFamily="34" charset="-120"/>
                <a:cs typeface="Tahoma" pitchFamily="34" charset="0"/>
              </a:rPr>
              <a:t>RECIPIENT(S) WILL NOT DISCLOSE THE IDEA TO ANYONE OTHER THAN TO ITS EMPLOYEES ON A NEED TO KNOW BASIS</a:t>
            </a:r>
          </a:p>
          <a:p>
            <a:pPr marL="356585" indent="-356585">
              <a:spcBef>
                <a:spcPct val="20000"/>
              </a:spcBef>
              <a:buFontTx/>
              <a:buChar char="•"/>
              <a:defRPr/>
            </a:pPr>
            <a:r>
              <a:rPr kumimoji="0" lang="en-US" sz="700" b="1" cap="none" spc="0" dirty="0">
                <a:ln>
                  <a:noFill/>
                </a:ln>
                <a:solidFill>
                  <a:schemeClr val="bg1">
                    <a:lumMod val="50000"/>
                  </a:schemeClr>
                </a:solidFill>
                <a:effectLst/>
                <a:latin typeface="Contury Gothic"/>
                <a:ea typeface="Arial Unicode MS" pitchFamily="34" charset="-120"/>
                <a:cs typeface="Tahoma" pitchFamily="34" charset="0"/>
              </a:rPr>
              <a:t>NOTWITHSTANDING ANY OTHER PROVISIONS HEREOF, RECIPIENT(S) SHALL NOT BE LIABLE FOR USE, RELEASE OR DISCLOSURE OF ANY INFORMATION THAT:</a:t>
            </a:r>
          </a:p>
          <a:p>
            <a:pPr marL="660342" lvl="2" indent="-184896">
              <a:spcBef>
                <a:spcPct val="20000"/>
              </a:spcBef>
              <a:buClr>
                <a:schemeClr val="accent2"/>
              </a:buClr>
              <a:buFont typeface="Wingdings" pitchFamily="2" charset="2"/>
              <a:buChar char="Ø"/>
              <a:defRPr/>
            </a:pPr>
            <a:r>
              <a:rPr kumimoji="0" lang="en-US" sz="700" b="1" cap="none" spc="0" dirty="0">
                <a:ln>
                  <a:noFill/>
                </a:ln>
                <a:solidFill>
                  <a:schemeClr val="bg1">
                    <a:lumMod val="50000"/>
                  </a:schemeClr>
                </a:solidFill>
                <a:effectLst/>
                <a:latin typeface="Contury Gothic"/>
                <a:ea typeface="Arial Unicode MS" pitchFamily="34" charset="-120"/>
                <a:cs typeface="Tahoma" pitchFamily="34" charset="0"/>
              </a:rPr>
              <a:t>IS REQUIRED BY JUDICIAL ACTION AFTER ALL AVAILABLE LEGAL REMEDIES TO MAINTAIN THE INFORMATION IN SECRET HAVE BEEN EXHAUSTED;</a:t>
            </a:r>
          </a:p>
          <a:p>
            <a:pPr marL="660342" lvl="2" indent="-184896">
              <a:spcBef>
                <a:spcPct val="20000"/>
              </a:spcBef>
              <a:buClr>
                <a:schemeClr val="accent2"/>
              </a:buClr>
              <a:buFont typeface="Wingdings" pitchFamily="2" charset="2"/>
              <a:buChar char="Ø"/>
              <a:defRPr/>
            </a:pPr>
            <a:r>
              <a:rPr kumimoji="0" lang="en-US" sz="700" b="1" cap="none" spc="0" dirty="0">
                <a:ln>
                  <a:noFill/>
                </a:ln>
                <a:solidFill>
                  <a:schemeClr val="bg1">
                    <a:lumMod val="50000"/>
                  </a:schemeClr>
                </a:solidFill>
                <a:effectLst/>
                <a:latin typeface="Contury Gothic"/>
                <a:ea typeface="Arial Unicode MS" pitchFamily="34" charset="-120"/>
                <a:cs typeface="Tahoma" pitchFamily="34" charset="0"/>
              </a:rPr>
              <a:t>IS KNOWN TO RECIPIENT(S) PRIOR TO THE DISCLOSURE TO RECIPIENT(S) BY FOXCONN;</a:t>
            </a:r>
          </a:p>
          <a:p>
            <a:pPr marL="660342" lvl="2" indent="-184896">
              <a:spcBef>
                <a:spcPct val="20000"/>
              </a:spcBef>
              <a:buClr>
                <a:schemeClr val="accent2"/>
              </a:buClr>
              <a:buFont typeface="Wingdings" pitchFamily="2" charset="2"/>
              <a:buChar char="Ø"/>
              <a:defRPr/>
            </a:pPr>
            <a:r>
              <a:rPr kumimoji="0" lang="en-US" sz="700" b="1" cap="none" spc="0" dirty="0">
                <a:ln>
                  <a:noFill/>
                </a:ln>
                <a:solidFill>
                  <a:schemeClr val="bg1">
                    <a:lumMod val="50000"/>
                  </a:schemeClr>
                </a:solidFill>
                <a:effectLst/>
                <a:latin typeface="Contury Gothic"/>
                <a:ea typeface="Arial Unicode MS" pitchFamily="34" charset="-120"/>
                <a:cs typeface="Tahoma" pitchFamily="34" charset="0"/>
              </a:rPr>
              <a:t>IS INDEPENDENTLY DEVELOPED BY RECIPIENT(S) OR ONE OF ITS DIVISIONS OF GROUPS WITHOUT ANY BREACH OF THIS AGREEMENT; OR</a:t>
            </a:r>
          </a:p>
          <a:p>
            <a:pPr marL="660342" lvl="2" indent="-184896">
              <a:spcBef>
                <a:spcPct val="20000"/>
              </a:spcBef>
              <a:buClr>
                <a:schemeClr val="accent2"/>
              </a:buClr>
              <a:buFont typeface="Wingdings" pitchFamily="2" charset="2"/>
              <a:buChar char="Ø"/>
              <a:defRPr/>
            </a:pPr>
            <a:r>
              <a:rPr kumimoji="0" lang="en-US" sz="700" b="1" cap="none" spc="0" dirty="0">
                <a:ln>
                  <a:noFill/>
                </a:ln>
                <a:solidFill>
                  <a:schemeClr val="bg1">
                    <a:lumMod val="50000"/>
                  </a:schemeClr>
                </a:solidFill>
                <a:effectLst/>
                <a:latin typeface="Contury Gothic"/>
                <a:ea typeface="Arial Unicode MS" pitchFamily="34" charset="-120"/>
                <a:cs typeface="Tahoma" pitchFamily="34" charset="0"/>
              </a:rPr>
              <a:t>IS APPROVED BY FOXCONN FOR USE OR PUBLIC RELEASE</a:t>
            </a:r>
          </a:p>
          <a:p>
            <a:pPr marL="356585" indent="-356585">
              <a:spcBef>
                <a:spcPct val="20000"/>
              </a:spcBef>
              <a:buFontTx/>
              <a:buChar char="•"/>
              <a:defRPr/>
            </a:pPr>
            <a:r>
              <a:rPr kumimoji="0" lang="en-US" sz="700" b="1" cap="none" spc="0" dirty="0">
                <a:ln>
                  <a:noFill/>
                </a:ln>
                <a:solidFill>
                  <a:schemeClr val="bg1">
                    <a:lumMod val="50000"/>
                  </a:schemeClr>
                </a:solidFill>
                <a:effectLst/>
                <a:latin typeface="Contury Gothic"/>
                <a:ea typeface="Arial Unicode MS" pitchFamily="34" charset="-120"/>
                <a:cs typeface="Tahoma" pitchFamily="34" charset="0"/>
              </a:rPr>
              <a:t>THE CONTENTS OF THIS DOCUMENT ARE SUBJECTED TO CHANGE WITHOUT NOTIFICATION. IT IS THE RESPONSIBILITIY OF THE USER TO VERIFY THE INFORMATION CONTAINED IN THIS DOCUMENT IS CURRENT AND UPDATED. FOXCONN ASSUMES NO LIABILITY FOR ANY DAMAGES WHICH MAY RESULT FROM THE MISINTERPRETATION OF THE INFORMATION CONTAINED</a:t>
            </a:r>
          </a:p>
          <a:p>
            <a:pPr marL="356585" indent="-356585">
              <a:spcBef>
                <a:spcPct val="20000"/>
              </a:spcBef>
              <a:buFontTx/>
              <a:buChar char="•"/>
              <a:defRPr/>
            </a:pPr>
            <a:r>
              <a:rPr kumimoji="0" lang="en-US" sz="700" b="1" cap="none" spc="0" dirty="0">
                <a:ln>
                  <a:noFill/>
                </a:ln>
                <a:solidFill>
                  <a:schemeClr val="bg1">
                    <a:lumMod val="50000"/>
                  </a:schemeClr>
                </a:solidFill>
                <a:effectLst/>
                <a:latin typeface="Contury Gothic"/>
                <a:ea typeface="Arial Unicode MS" pitchFamily="34" charset="-120"/>
                <a:cs typeface="Tahoma" pitchFamily="34" charset="0"/>
              </a:rPr>
              <a:t>NOTHING HEREIN SHALL IN ANY WAY AFFECT THE RESPECTIVE RIGHTS OF EITHER PARTY UNDER THE PATENT, TRADEMARK AND COPYRIGHT LAWS OF ANY COUNTRY</a:t>
            </a:r>
          </a:p>
          <a:p>
            <a:pPr marL="356585" indent="-356585">
              <a:spcBef>
                <a:spcPct val="20000"/>
              </a:spcBef>
              <a:buFontTx/>
              <a:buChar char="•"/>
              <a:defRPr/>
            </a:pPr>
            <a:r>
              <a:rPr kumimoji="0" lang="en-US" sz="700" b="1" cap="none" spc="0" dirty="0">
                <a:ln>
                  <a:noFill/>
                </a:ln>
                <a:solidFill>
                  <a:schemeClr val="bg1">
                    <a:lumMod val="50000"/>
                  </a:schemeClr>
                </a:solidFill>
                <a:effectLst/>
                <a:latin typeface="Contury Gothic"/>
                <a:ea typeface="Arial Unicode MS" pitchFamily="34" charset="-120"/>
                <a:cs typeface="Tahoma" pitchFamily="34" charset="0"/>
              </a:rPr>
              <a:t>ANY COPYRIGHTABLE SUBJECT MATTER GENERATED BY THE RECIPIENT(S) RELATIVE TO THE MATTER UNDER CONSIDERATION BELONGS TO THE FOXCONN EITHER BY WAY OF WORK-FOR HIRE RULES OR BY ASSIGNMENT. THE PARTIES AGREE TO FORTHWITH EFFECTUATE ANY WRITING NEEDED TO COMPLETE AN ASSIGNMENT UPON EITHER PARTY'S REQUEST THAT THE SAME BE PERFORMED</a:t>
            </a:r>
          </a:p>
          <a:p>
            <a:pPr marL="356585" indent="-356585">
              <a:spcBef>
                <a:spcPct val="20000"/>
              </a:spcBef>
              <a:buFontTx/>
              <a:buChar char="•"/>
              <a:defRPr/>
            </a:pPr>
            <a:r>
              <a:rPr lang="en-US" altLang="zh-TW" sz="700" b="1" cap="none" spc="0" dirty="0">
                <a:ln>
                  <a:noFill/>
                </a:ln>
                <a:solidFill>
                  <a:schemeClr val="bg1">
                    <a:lumMod val="50000"/>
                  </a:schemeClr>
                </a:solidFill>
                <a:effectLst/>
                <a:latin typeface="Contury Gothic"/>
                <a:ea typeface="Arial Unicode MS" pitchFamily="34" charset="-120"/>
                <a:cs typeface="Tahoma" pitchFamily="34" charset="0"/>
              </a:rPr>
              <a:t>THIS PRESENTATION  MAY INCLUDE CERTAIN "FORWARD-LOOKING STATEMENTS". THESE STATEMENTS ARE BASED ON CURRENT EXPECTATIONS AND ARE SUBJECT TO UNCERTAINTY AND CHANGES IN CIRCUMSTANCES. ACTUAL OUTCOMES MAY DIFFER MATERIALLY FROM THESE EXPECTATIONS DUE TO CHANGES IN GLOBAL ECONOMIC, BUSINESS, COMPETITIVE, MARKET AND REGULATORY FACTORS. </a:t>
            </a:r>
            <a:endParaRPr kumimoji="0" lang="en-US" sz="700" b="1" cap="none" spc="0" dirty="0">
              <a:ln>
                <a:noFill/>
              </a:ln>
              <a:solidFill>
                <a:schemeClr val="bg1">
                  <a:lumMod val="50000"/>
                </a:schemeClr>
              </a:solidFill>
              <a:effectLst/>
              <a:latin typeface="Contury Gothic"/>
              <a:ea typeface="Arial Unicode MS" pitchFamily="34" charset="-120"/>
              <a:cs typeface="Tahoma" pitchFamily="34" charset="0"/>
            </a:endParaRPr>
          </a:p>
        </p:txBody>
      </p:sp>
    </p:spTree>
    <p:extLst>
      <p:ext uri="{BB962C8B-B14F-4D97-AF65-F5344CB8AC3E}">
        <p14:creationId xmlns:p14="http://schemas.microsoft.com/office/powerpoint/2010/main" val="332261411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98063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04800" y="117671"/>
            <a:ext cx="8839200" cy="457200"/>
          </a:xfrm>
          <a:prstGeom prst="rect">
            <a:avLst/>
          </a:prstGeom>
        </p:spPr>
        <p:txBody>
          <a:bodyPr lIns="71320" tIns="35661" rIns="71320" bIns="35661"/>
          <a:lstStyle>
            <a:lvl1pPr>
              <a:defRPr>
                <a:latin typeface="Contury Gothic"/>
              </a:defRPr>
            </a:lvl1pPr>
          </a:lstStyle>
          <a:p>
            <a:r>
              <a:rPr lang="zh-TW" altLang="en-US" dirty="0"/>
              <a:t>按一下以編輯母片標題樣式</a:t>
            </a:r>
          </a:p>
        </p:txBody>
      </p:sp>
      <p:sp>
        <p:nvSpPr>
          <p:cNvPr id="3" name="內容版面配置區 2"/>
          <p:cNvSpPr>
            <a:spLocks noGrp="1"/>
          </p:cNvSpPr>
          <p:nvPr>
            <p:ph idx="1"/>
          </p:nvPr>
        </p:nvSpPr>
        <p:spPr>
          <a:xfrm>
            <a:off x="304800" y="742950"/>
            <a:ext cx="8610600" cy="3886200"/>
          </a:xfrm>
          <a:prstGeom prst="rect">
            <a:avLst/>
          </a:prstGeom>
        </p:spPr>
        <p:txBody>
          <a:bodyPr lIns="71320" tIns="35661" rIns="71320" bIns="35661"/>
          <a:lstStyle>
            <a:lvl1pPr>
              <a:defRPr>
                <a:latin typeface="Contury Gothic"/>
              </a:defRPr>
            </a:lvl1pPr>
            <a:lvl2pPr>
              <a:defRPr>
                <a:latin typeface="Contury Gothic"/>
              </a:defRPr>
            </a:lvl2pPr>
            <a:lvl3pPr>
              <a:defRPr>
                <a:latin typeface="Contury Gothic"/>
              </a:defRPr>
            </a:lvl3pPr>
            <a:lvl4pPr>
              <a:defRPr>
                <a:latin typeface="Contury Gothic"/>
              </a:defRPr>
            </a:lvl4pPr>
            <a:lvl5pPr>
              <a:defRPr>
                <a:latin typeface="Contury Gothic"/>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Rectangle 4"/>
          <p:cNvSpPr>
            <a:spLocks noGrp="1" noChangeArrowheads="1"/>
          </p:cNvSpPr>
          <p:nvPr>
            <p:ph type="dt" sz="half" idx="10"/>
          </p:nvPr>
        </p:nvSpPr>
        <p:spPr>
          <a:xfrm>
            <a:off x="685800" y="4686300"/>
            <a:ext cx="1905000" cy="342900"/>
          </a:xfrm>
          <a:prstGeom prst="rect">
            <a:avLst/>
          </a:prstGeom>
          <a:ln/>
        </p:spPr>
        <p:txBody>
          <a:bodyPr lIns="95087" tIns="47544" rIns="95087" bIns="47544"/>
          <a:lstStyle>
            <a:lvl1pPr defTabSz="950868">
              <a:defRPr>
                <a:latin typeface="Contury Gothic"/>
              </a:defRPr>
            </a:lvl1pPr>
          </a:lstStyle>
          <a:p>
            <a:pPr>
              <a:defRPr/>
            </a:pPr>
            <a:endParaRPr lang="en-US" altLang="zh-TW" sz="1900" dirty="0">
              <a:solidFill>
                <a:prstClr val="white"/>
              </a:solidFill>
            </a:endParaRPr>
          </a:p>
        </p:txBody>
      </p:sp>
      <p:sp>
        <p:nvSpPr>
          <p:cNvPr id="5" name="Rectangle 5"/>
          <p:cNvSpPr>
            <a:spLocks noGrp="1" noChangeArrowheads="1"/>
          </p:cNvSpPr>
          <p:nvPr>
            <p:ph type="ftr" sz="quarter" idx="11"/>
          </p:nvPr>
        </p:nvSpPr>
        <p:spPr>
          <a:xfrm>
            <a:off x="0" y="4886326"/>
            <a:ext cx="9144000" cy="273844"/>
          </a:xfrm>
          <a:prstGeom prst="rect">
            <a:avLst/>
          </a:prstGeom>
          <a:ln/>
        </p:spPr>
        <p:txBody>
          <a:bodyPr lIns="71320" tIns="35661" rIns="71320" bIns="35661"/>
          <a:lstStyle>
            <a:lvl1pPr>
              <a:defRPr>
                <a:latin typeface="Contury Gothic"/>
              </a:defRPr>
            </a:lvl1pPr>
          </a:lstStyle>
          <a:p>
            <a:pPr>
              <a:defRPr/>
            </a:pPr>
            <a:endParaRPr lang="en-US" altLang="zh-TW" dirty="0">
              <a:solidFill>
                <a:prstClr val="black"/>
              </a:solidFill>
            </a:endParaRPr>
          </a:p>
        </p:txBody>
      </p:sp>
      <p:sp>
        <p:nvSpPr>
          <p:cNvPr id="6" name="Rectangle 6"/>
          <p:cNvSpPr>
            <a:spLocks noGrp="1" noChangeArrowheads="1"/>
          </p:cNvSpPr>
          <p:nvPr>
            <p:ph type="sldNum" sz="quarter" idx="12"/>
          </p:nvPr>
        </p:nvSpPr>
        <p:spPr>
          <a:xfrm>
            <a:off x="8686800" y="4886326"/>
            <a:ext cx="457200" cy="273844"/>
          </a:xfrm>
          <a:prstGeom prst="rect">
            <a:avLst/>
          </a:prstGeom>
          <a:ln/>
        </p:spPr>
        <p:txBody>
          <a:bodyPr lIns="71320" tIns="35661" rIns="71320" bIns="35661"/>
          <a:lstStyle>
            <a:lvl1pPr>
              <a:defRPr>
                <a:latin typeface="Contury Gothic"/>
              </a:defRPr>
            </a:lvl1pPr>
          </a:lstStyle>
          <a:p>
            <a:pPr>
              <a:defRPr/>
            </a:pPr>
            <a:fld id="{BCDECD77-8F65-40FA-9D22-1ADFEEEFECC7}" type="slidenum">
              <a:rPr lang="en-US" altLang="zh-TW" smtClean="0">
                <a:solidFill>
                  <a:prstClr val="black"/>
                </a:solidFill>
              </a:rPr>
              <a:pPr>
                <a:defRPr/>
              </a:pPr>
              <a:t>‹#›</a:t>
            </a:fld>
            <a:endParaRPr lang="en-US" altLang="zh-TW" dirty="0">
              <a:solidFill>
                <a:prstClr val="black"/>
              </a:solidFill>
            </a:endParaRPr>
          </a:p>
        </p:txBody>
      </p:sp>
    </p:spTree>
    <p:extLst>
      <p:ext uri="{BB962C8B-B14F-4D97-AF65-F5344CB8AC3E}">
        <p14:creationId xmlns:p14="http://schemas.microsoft.com/office/powerpoint/2010/main" val="150113347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33350"/>
            <a:ext cx="8763000" cy="457200"/>
          </a:xfrm>
          <a:prstGeom prst="rect">
            <a:avLst/>
          </a:prstGeom>
        </p:spPr>
        <p:txBody>
          <a:bodyPr lIns="71320" tIns="35661" rIns="71320" bIns="35661"/>
          <a:lstStyle>
            <a:lvl1pPr algn="l">
              <a:defRPr sz="2900" b="1">
                <a:latin typeface="Contury Gothic"/>
              </a:defRPr>
            </a:lvl1pPr>
            <a:extLst/>
          </a:lstStyle>
          <a:p>
            <a:r>
              <a:rPr lang="en-US" dirty="0"/>
              <a:t>CLICK TO EDIT MASTER TITLE STYLE</a:t>
            </a:r>
          </a:p>
        </p:txBody>
      </p:sp>
      <p:sp>
        <p:nvSpPr>
          <p:cNvPr id="3" name="Content Placeholder 2"/>
          <p:cNvSpPr>
            <a:spLocks noGrp="1"/>
          </p:cNvSpPr>
          <p:nvPr>
            <p:ph idx="1"/>
          </p:nvPr>
        </p:nvSpPr>
        <p:spPr>
          <a:xfrm>
            <a:off x="228600" y="971550"/>
            <a:ext cx="8839200" cy="3829050"/>
          </a:xfrm>
          <a:prstGeom prst="rect">
            <a:avLst/>
          </a:prstGeom>
        </p:spPr>
        <p:txBody>
          <a:bodyPr lIns="71320" tIns="35661" rIns="71320" bIns="35661">
            <a:normAutofit/>
          </a:bodyPr>
          <a:lstStyle>
            <a:lvl1pPr algn="l">
              <a:defRPr>
                <a:latin typeface="Contury Gothic"/>
              </a:defRPr>
            </a:lvl1pPr>
            <a:lvl2pPr algn="l">
              <a:defRPr>
                <a:latin typeface="Contury Gothic"/>
              </a:defRPr>
            </a:lvl2pPr>
            <a:lvl3pPr algn="l">
              <a:defRPr>
                <a:latin typeface="Contury Gothic"/>
              </a:defRPr>
            </a:lvl3pPr>
            <a:lvl4pPr algn="l">
              <a:defRPr>
                <a:latin typeface="Contury Gothic"/>
              </a:defRPr>
            </a:lvl4pPr>
            <a:lvl5pPr algn="l">
              <a:defRPr>
                <a:latin typeface="Contury Gothic"/>
              </a:defRPr>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11"/>
          </p:nvPr>
        </p:nvSpPr>
        <p:spPr>
          <a:xfrm>
            <a:off x="0" y="4888710"/>
            <a:ext cx="9144000" cy="273844"/>
          </a:xfrm>
          <a:prstGeom prst="rect">
            <a:avLst/>
          </a:prstGeom>
        </p:spPr>
        <p:txBody>
          <a:bodyPr lIns="71320" tIns="35661" rIns="71320" bIns="35661"/>
          <a:lstStyle>
            <a:lvl1pPr>
              <a:defRPr>
                <a:latin typeface="Contury Gothic"/>
              </a:defRPr>
            </a:lvl1pPr>
          </a:lstStyle>
          <a:p>
            <a:endParaRPr lang="en-US" dirty="0">
              <a:solidFill>
                <a:prstClr val="black"/>
              </a:solidFill>
            </a:endParaRPr>
          </a:p>
        </p:txBody>
      </p:sp>
      <p:sp>
        <p:nvSpPr>
          <p:cNvPr id="6" name="Slide Number Placeholder 22"/>
          <p:cNvSpPr>
            <a:spLocks noGrp="1"/>
          </p:cNvSpPr>
          <p:nvPr>
            <p:ph type="sldNum" sz="quarter" idx="12"/>
          </p:nvPr>
        </p:nvSpPr>
        <p:spPr>
          <a:xfrm>
            <a:off x="8686800" y="4886326"/>
            <a:ext cx="457200" cy="273844"/>
          </a:xfrm>
          <a:prstGeom prst="rect">
            <a:avLst/>
          </a:prstGeom>
        </p:spPr>
        <p:txBody>
          <a:bodyPr lIns="71320" tIns="35661" rIns="71320" bIns="35661"/>
          <a:lstStyle>
            <a:lvl1pPr algn="ctr">
              <a:defRPr>
                <a:latin typeface="Contury Gothic"/>
              </a:defRPr>
            </a:lvl1pPr>
          </a:lstStyle>
          <a:p>
            <a:fld id="{42176C2C-41D6-45C0-80E1-5B5D2D834D4A}" type="slidenum">
              <a:rPr lang="en-US" smtClean="0">
                <a:solidFill>
                  <a:prstClr val="black"/>
                </a:solidFill>
              </a:rPr>
              <a:pPr/>
              <a:t>‹#›</a:t>
            </a:fld>
            <a:endParaRPr lang="en-US" dirty="0">
              <a:solidFill>
                <a:prstClr val="black"/>
              </a:solidFill>
            </a:endParaRPr>
          </a:p>
        </p:txBody>
      </p:sp>
      <p:sp>
        <p:nvSpPr>
          <p:cNvPr id="8" name="Subtitle 8"/>
          <p:cNvSpPr>
            <a:spLocks noGrp="1"/>
          </p:cNvSpPr>
          <p:nvPr>
            <p:ph type="subTitle" idx="13" hasCustomPrompt="1"/>
          </p:nvPr>
        </p:nvSpPr>
        <p:spPr>
          <a:xfrm>
            <a:off x="228624" y="590550"/>
            <a:ext cx="4991419" cy="342900"/>
          </a:xfrm>
          <a:prstGeom prst="rect">
            <a:avLst/>
          </a:prstGeom>
          <a:effectLst>
            <a:outerShdw blurRad="50800" dist="38100" dir="8100000" algn="tr" rotWithShape="0">
              <a:prstClr val="black">
                <a:alpha val="40000"/>
              </a:prstClr>
            </a:outerShdw>
          </a:effectLst>
        </p:spPr>
        <p:txBody>
          <a:bodyPr lIns="71320" tIns="0" rIns="71320" bIns="35661"/>
          <a:lstStyle>
            <a:lvl1pPr marL="0" indent="0" algn="l">
              <a:spcBef>
                <a:spcPts val="0"/>
              </a:spcBef>
              <a:buNone/>
              <a:defRPr sz="2100" b="1">
                <a:solidFill>
                  <a:srgbClr val="002060"/>
                </a:solidFill>
                <a:effectLst>
                  <a:outerShdw blurRad="38100" dist="38100" dir="2700000" algn="tl">
                    <a:srgbClr val="000000">
                      <a:alpha val="43137"/>
                    </a:srgbClr>
                  </a:outerShdw>
                </a:effectLst>
                <a:latin typeface="Contury Gothic"/>
              </a:defRPr>
            </a:lvl1pPr>
            <a:lvl2pPr marL="475434" indent="0" algn="ctr">
              <a:buNone/>
            </a:lvl2pPr>
            <a:lvl3pPr marL="950868" indent="0" algn="ctr">
              <a:buNone/>
            </a:lvl3pPr>
            <a:lvl4pPr marL="1426301" indent="0" algn="ctr">
              <a:buNone/>
            </a:lvl4pPr>
            <a:lvl5pPr marL="1901734" indent="0" algn="ctr">
              <a:buNone/>
            </a:lvl5pPr>
            <a:lvl6pPr marL="2377167" indent="0" algn="ctr">
              <a:buNone/>
            </a:lvl6pPr>
            <a:lvl7pPr marL="2852601" indent="0" algn="ctr">
              <a:buNone/>
            </a:lvl7pPr>
            <a:lvl8pPr marL="3328033" indent="0" algn="ctr">
              <a:buNone/>
            </a:lvl8pPr>
            <a:lvl9pPr marL="3803467" indent="0" algn="ctr">
              <a:buNone/>
            </a:lvl9pPr>
            <a:extLst/>
          </a:lstStyle>
          <a:p>
            <a:r>
              <a:rPr lang="en-US" dirty="0"/>
              <a:t>CLICK TO EDIT MASTER SUBTITLE STYLE</a:t>
            </a:r>
          </a:p>
        </p:txBody>
      </p:sp>
    </p:spTree>
    <p:extLst>
      <p:ext uri="{BB962C8B-B14F-4D97-AF65-F5344CB8AC3E}">
        <p14:creationId xmlns:p14="http://schemas.microsoft.com/office/powerpoint/2010/main" val="108196817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33350"/>
            <a:ext cx="8763000" cy="457200"/>
          </a:xfrm>
          <a:prstGeom prst="rect">
            <a:avLst/>
          </a:prstGeom>
        </p:spPr>
        <p:txBody>
          <a:bodyPr lIns="71320" tIns="35661" rIns="71320" bIns="35661"/>
          <a:lstStyle>
            <a:lvl1pPr algn="l">
              <a:defRPr sz="2900" b="1">
                <a:latin typeface="Contury Gothic"/>
              </a:defRPr>
            </a:lvl1pPr>
            <a:extLst/>
          </a:lstStyle>
          <a:p>
            <a:r>
              <a:rPr lang="en-US" dirty="0"/>
              <a:t>CLICK TO EDIT MASTER TITLE STYLE</a:t>
            </a:r>
          </a:p>
        </p:txBody>
      </p:sp>
      <p:sp>
        <p:nvSpPr>
          <p:cNvPr id="3" name="Content Placeholder 2"/>
          <p:cNvSpPr>
            <a:spLocks noGrp="1"/>
          </p:cNvSpPr>
          <p:nvPr>
            <p:ph idx="1"/>
          </p:nvPr>
        </p:nvSpPr>
        <p:spPr>
          <a:xfrm>
            <a:off x="228600" y="971550"/>
            <a:ext cx="8839200" cy="3829050"/>
          </a:xfrm>
          <a:prstGeom prst="rect">
            <a:avLst/>
          </a:prstGeom>
        </p:spPr>
        <p:txBody>
          <a:bodyPr lIns="71320" tIns="35661" rIns="71320" bIns="35661">
            <a:normAutofit/>
          </a:bodyPr>
          <a:lstStyle>
            <a:lvl1pPr algn="l">
              <a:defRPr>
                <a:latin typeface="Contury Gothic"/>
              </a:defRPr>
            </a:lvl1pPr>
            <a:lvl2pPr algn="l">
              <a:defRPr>
                <a:latin typeface="Contury Gothic"/>
              </a:defRPr>
            </a:lvl2pPr>
            <a:lvl3pPr algn="l">
              <a:defRPr>
                <a:latin typeface="Contury Gothic"/>
              </a:defRPr>
            </a:lvl3pPr>
            <a:lvl4pPr algn="l">
              <a:defRPr>
                <a:latin typeface="Contury Gothic"/>
              </a:defRPr>
            </a:lvl4pPr>
            <a:lvl5pPr algn="l">
              <a:defRPr>
                <a:latin typeface="Contury Gothic"/>
              </a:defRPr>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11"/>
          </p:nvPr>
        </p:nvSpPr>
        <p:spPr>
          <a:xfrm>
            <a:off x="0" y="4888710"/>
            <a:ext cx="9144000" cy="273844"/>
          </a:xfrm>
          <a:prstGeom prst="rect">
            <a:avLst/>
          </a:prstGeom>
        </p:spPr>
        <p:txBody>
          <a:bodyPr lIns="71320" tIns="35661" rIns="71320" bIns="35661"/>
          <a:lstStyle>
            <a:lvl1pPr>
              <a:defRPr>
                <a:latin typeface="Contury Gothic"/>
              </a:defRPr>
            </a:lvl1pPr>
          </a:lstStyle>
          <a:p>
            <a:endParaRPr lang="en-US" dirty="0">
              <a:solidFill>
                <a:prstClr val="black"/>
              </a:solidFill>
            </a:endParaRPr>
          </a:p>
        </p:txBody>
      </p:sp>
      <p:sp>
        <p:nvSpPr>
          <p:cNvPr id="6" name="Slide Number Placeholder 22"/>
          <p:cNvSpPr>
            <a:spLocks noGrp="1"/>
          </p:cNvSpPr>
          <p:nvPr>
            <p:ph type="sldNum" sz="quarter" idx="12"/>
          </p:nvPr>
        </p:nvSpPr>
        <p:spPr>
          <a:xfrm>
            <a:off x="8686800" y="4886326"/>
            <a:ext cx="457200" cy="273844"/>
          </a:xfrm>
          <a:prstGeom prst="rect">
            <a:avLst/>
          </a:prstGeom>
        </p:spPr>
        <p:txBody>
          <a:bodyPr lIns="71320" tIns="35661" rIns="71320" bIns="35661"/>
          <a:lstStyle>
            <a:lvl1pPr algn="ctr">
              <a:defRPr>
                <a:latin typeface="Contury Gothic"/>
              </a:defRPr>
            </a:lvl1pPr>
          </a:lstStyle>
          <a:p>
            <a:fld id="{42176C2C-41D6-45C0-80E1-5B5D2D834D4A}" type="slidenum">
              <a:rPr lang="en-US" smtClean="0">
                <a:solidFill>
                  <a:prstClr val="black"/>
                </a:solidFill>
              </a:rPr>
              <a:pPr/>
              <a:t>‹#›</a:t>
            </a:fld>
            <a:endParaRPr lang="en-US" dirty="0">
              <a:solidFill>
                <a:prstClr val="black"/>
              </a:solidFill>
            </a:endParaRPr>
          </a:p>
        </p:txBody>
      </p:sp>
      <p:sp>
        <p:nvSpPr>
          <p:cNvPr id="8" name="Subtitle 8"/>
          <p:cNvSpPr>
            <a:spLocks noGrp="1"/>
          </p:cNvSpPr>
          <p:nvPr>
            <p:ph type="subTitle" idx="13" hasCustomPrompt="1"/>
          </p:nvPr>
        </p:nvSpPr>
        <p:spPr>
          <a:xfrm>
            <a:off x="228624" y="590550"/>
            <a:ext cx="4991419" cy="342900"/>
          </a:xfrm>
          <a:prstGeom prst="rect">
            <a:avLst/>
          </a:prstGeom>
          <a:effectLst>
            <a:outerShdw blurRad="50800" dist="38100" dir="8100000" algn="tr" rotWithShape="0">
              <a:prstClr val="black">
                <a:alpha val="40000"/>
              </a:prstClr>
            </a:outerShdw>
          </a:effectLst>
        </p:spPr>
        <p:txBody>
          <a:bodyPr lIns="71320" tIns="0" rIns="71320" bIns="35661"/>
          <a:lstStyle>
            <a:lvl1pPr marL="0" indent="0" algn="l">
              <a:spcBef>
                <a:spcPts val="0"/>
              </a:spcBef>
              <a:buNone/>
              <a:defRPr sz="2100" b="1">
                <a:solidFill>
                  <a:srgbClr val="002060"/>
                </a:solidFill>
                <a:effectLst>
                  <a:outerShdw blurRad="38100" dist="38100" dir="2700000" algn="tl">
                    <a:srgbClr val="000000">
                      <a:alpha val="43137"/>
                    </a:srgbClr>
                  </a:outerShdw>
                </a:effectLst>
                <a:latin typeface="Contury Gothic"/>
              </a:defRPr>
            </a:lvl1pPr>
            <a:lvl2pPr marL="475434" indent="0" algn="ctr">
              <a:buNone/>
            </a:lvl2pPr>
            <a:lvl3pPr marL="950868" indent="0" algn="ctr">
              <a:buNone/>
            </a:lvl3pPr>
            <a:lvl4pPr marL="1426301" indent="0" algn="ctr">
              <a:buNone/>
            </a:lvl4pPr>
            <a:lvl5pPr marL="1901734" indent="0" algn="ctr">
              <a:buNone/>
            </a:lvl5pPr>
            <a:lvl6pPr marL="2377167" indent="0" algn="ctr">
              <a:buNone/>
            </a:lvl6pPr>
            <a:lvl7pPr marL="2852601" indent="0" algn="ctr">
              <a:buNone/>
            </a:lvl7pPr>
            <a:lvl8pPr marL="3328033" indent="0" algn="ctr">
              <a:buNone/>
            </a:lvl8pPr>
            <a:lvl9pPr marL="3803467" indent="0" algn="ctr">
              <a:buNone/>
            </a:lvl9pPr>
            <a:extLst/>
          </a:lstStyle>
          <a:p>
            <a:r>
              <a:rPr lang="en-US" dirty="0"/>
              <a:t>CLICK TO EDIT MASTER SUBTITLE STYLE</a:t>
            </a:r>
          </a:p>
        </p:txBody>
      </p:sp>
    </p:spTree>
    <p:extLst>
      <p:ext uri="{BB962C8B-B14F-4D97-AF65-F5344CB8AC3E}">
        <p14:creationId xmlns:p14="http://schemas.microsoft.com/office/powerpoint/2010/main" val="283737322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33350"/>
            <a:ext cx="8763000" cy="457200"/>
          </a:xfrm>
          <a:prstGeom prst="rect">
            <a:avLst/>
          </a:prstGeom>
        </p:spPr>
        <p:txBody>
          <a:bodyPr lIns="71320" tIns="35661" rIns="71320" bIns="35661"/>
          <a:lstStyle>
            <a:lvl1pPr algn="l">
              <a:defRPr sz="2900" b="1">
                <a:latin typeface="Contury Gothic"/>
              </a:defRPr>
            </a:lvl1pPr>
            <a:extLst/>
          </a:lstStyle>
          <a:p>
            <a:r>
              <a:rPr lang="en-US" dirty="0"/>
              <a:t>CLICK TO EDIT MASTER TITLE STYLE</a:t>
            </a:r>
          </a:p>
        </p:txBody>
      </p:sp>
      <p:sp>
        <p:nvSpPr>
          <p:cNvPr id="3" name="Content Placeholder 2"/>
          <p:cNvSpPr>
            <a:spLocks noGrp="1"/>
          </p:cNvSpPr>
          <p:nvPr>
            <p:ph idx="1"/>
          </p:nvPr>
        </p:nvSpPr>
        <p:spPr>
          <a:xfrm>
            <a:off x="228600" y="971550"/>
            <a:ext cx="8839200" cy="3829050"/>
          </a:xfrm>
          <a:prstGeom prst="rect">
            <a:avLst/>
          </a:prstGeom>
        </p:spPr>
        <p:txBody>
          <a:bodyPr lIns="71320" tIns="35661" rIns="71320" bIns="35661">
            <a:normAutofit/>
          </a:bodyPr>
          <a:lstStyle>
            <a:lvl1pPr algn="l">
              <a:defRPr>
                <a:latin typeface="Contury Gothic"/>
              </a:defRPr>
            </a:lvl1pPr>
            <a:lvl2pPr algn="l">
              <a:defRPr>
                <a:latin typeface="Contury Gothic"/>
              </a:defRPr>
            </a:lvl2pPr>
            <a:lvl3pPr algn="l">
              <a:defRPr>
                <a:latin typeface="Contury Gothic"/>
              </a:defRPr>
            </a:lvl3pPr>
            <a:lvl4pPr algn="l">
              <a:defRPr>
                <a:latin typeface="Contury Gothic"/>
              </a:defRPr>
            </a:lvl4pPr>
            <a:lvl5pPr algn="l">
              <a:defRPr>
                <a:latin typeface="Contury Gothic"/>
              </a:defRPr>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11"/>
          </p:nvPr>
        </p:nvSpPr>
        <p:spPr>
          <a:xfrm>
            <a:off x="0" y="4888710"/>
            <a:ext cx="9144000" cy="273844"/>
          </a:xfrm>
          <a:prstGeom prst="rect">
            <a:avLst/>
          </a:prstGeom>
        </p:spPr>
        <p:txBody>
          <a:bodyPr lIns="71320" tIns="35661" rIns="71320" bIns="35661"/>
          <a:lstStyle>
            <a:lvl1pPr>
              <a:defRPr>
                <a:latin typeface="Contury Gothic"/>
              </a:defRPr>
            </a:lvl1pPr>
          </a:lstStyle>
          <a:p>
            <a:endParaRPr lang="en-US" dirty="0">
              <a:solidFill>
                <a:prstClr val="black"/>
              </a:solidFill>
            </a:endParaRPr>
          </a:p>
        </p:txBody>
      </p:sp>
      <p:sp>
        <p:nvSpPr>
          <p:cNvPr id="6" name="Slide Number Placeholder 22"/>
          <p:cNvSpPr>
            <a:spLocks noGrp="1"/>
          </p:cNvSpPr>
          <p:nvPr>
            <p:ph type="sldNum" sz="quarter" idx="12"/>
          </p:nvPr>
        </p:nvSpPr>
        <p:spPr>
          <a:xfrm>
            <a:off x="8686800" y="4886326"/>
            <a:ext cx="457200" cy="273844"/>
          </a:xfrm>
          <a:prstGeom prst="rect">
            <a:avLst/>
          </a:prstGeom>
        </p:spPr>
        <p:txBody>
          <a:bodyPr lIns="71320" tIns="35661" rIns="71320" bIns="35661"/>
          <a:lstStyle>
            <a:lvl1pPr algn="ctr">
              <a:defRPr>
                <a:latin typeface="Contury Gothic"/>
              </a:defRPr>
            </a:lvl1pPr>
          </a:lstStyle>
          <a:p>
            <a:fld id="{42176C2C-41D6-45C0-80E1-5B5D2D834D4A}" type="slidenum">
              <a:rPr lang="en-US" smtClean="0">
                <a:solidFill>
                  <a:prstClr val="black"/>
                </a:solidFill>
              </a:rPr>
              <a:pPr/>
              <a:t>‹#›</a:t>
            </a:fld>
            <a:endParaRPr lang="en-US" dirty="0">
              <a:solidFill>
                <a:prstClr val="black"/>
              </a:solidFill>
            </a:endParaRPr>
          </a:p>
        </p:txBody>
      </p:sp>
      <p:sp>
        <p:nvSpPr>
          <p:cNvPr id="8" name="Subtitle 8"/>
          <p:cNvSpPr>
            <a:spLocks noGrp="1"/>
          </p:cNvSpPr>
          <p:nvPr>
            <p:ph type="subTitle" idx="13" hasCustomPrompt="1"/>
          </p:nvPr>
        </p:nvSpPr>
        <p:spPr>
          <a:xfrm>
            <a:off x="228626" y="590550"/>
            <a:ext cx="4991419" cy="342900"/>
          </a:xfrm>
          <a:prstGeom prst="rect">
            <a:avLst/>
          </a:prstGeom>
          <a:effectLst>
            <a:outerShdw blurRad="50800" dist="38100" dir="8100000" algn="tr" rotWithShape="0">
              <a:prstClr val="black">
                <a:alpha val="40000"/>
              </a:prstClr>
            </a:outerShdw>
          </a:effectLst>
        </p:spPr>
        <p:txBody>
          <a:bodyPr lIns="71320" tIns="0" rIns="71320" bIns="35661"/>
          <a:lstStyle>
            <a:lvl1pPr marL="0" indent="0" algn="l">
              <a:spcBef>
                <a:spcPts val="0"/>
              </a:spcBef>
              <a:buNone/>
              <a:defRPr sz="2100" b="1">
                <a:solidFill>
                  <a:srgbClr val="002060"/>
                </a:solidFill>
                <a:effectLst>
                  <a:outerShdw blurRad="38100" dist="38100" dir="2700000" algn="tl">
                    <a:srgbClr val="000000">
                      <a:alpha val="43137"/>
                    </a:srgbClr>
                  </a:outerShdw>
                </a:effectLst>
                <a:latin typeface="Contury Gothic"/>
              </a:defRPr>
            </a:lvl1pPr>
            <a:lvl2pPr marL="475434" indent="0" algn="ctr">
              <a:buNone/>
            </a:lvl2pPr>
            <a:lvl3pPr marL="950868" indent="0" algn="ctr">
              <a:buNone/>
            </a:lvl3pPr>
            <a:lvl4pPr marL="1426301" indent="0" algn="ctr">
              <a:buNone/>
            </a:lvl4pPr>
            <a:lvl5pPr marL="1901734" indent="0" algn="ctr">
              <a:buNone/>
            </a:lvl5pPr>
            <a:lvl6pPr marL="2377167" indent="0" algn="ctr">
              <a:buNone/>
            </a:lvl6pPr>
            <a:lvl7pPr marL="2852601" indent="0" algn="ctr">
              <a:buNone/>
            </a:lvl7pPr>
            <a:lvl8pPr marL="3328033" indent="0" algn="ctr">
              <a:buNone/>
            </a:lvl8pPr>
            <a:lvl9pPr marL="3803467" indent="0" algn="ctr">
              <a:buNone/>
            </a:lvl9pPr>
            <a:extLst/>
          </a:lstStyle>
          <a:p>
            <a:r>
              <a:rPr lang="en-US" dirty="0"/>
              <a:t>CLICK TO EDIT MASTER SUBTITLE STYLE</a:t>
            </a:r>
          </a:p>
        </p:txBody>
      </p:sp>
    </p:spTree>
    <p:extLst>
      <p:ext uri="{BB962C8B-B14F-4D97-AF65-F5344CB8AC3E}">
        <p14:creationId xmlns:p14="http://schemas.microsoft.com/office/powerpoint/2010/main" val="218062337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0" y="4886326"/>
            <a:ext cx="9144000" cy="273844"/>
          </a:xfrm>
          <a:prstGeom prst="rect">
            <a:avLst/>
          </a:prstGeom>
        </p:spPr>
        <p:txBody>
          <a:bodyPr lIns="71320" tIns="35661" rIns="71320" bIns="35661"/>
          <a:lstStyle>
            <a:lvl1pPr>
              <a:defRPr>
                <a:latin typeface="Contury Gothic"/>
              </a:defRPr>
            </a:lvl1pPr>
          </a:lstStyle>
          <a:p>
            <a:endParaRPr lang="en-US" dirty="0">
              <a:solidFill>
                <a:prstClr val="black"/>
              </a:solidFill>
            </a:endParaRPr>
          </a:p>
        </p:txBody>
      </p:sp>
      <p:sp>
        <p:nvSpPr>
          <p:cNvPr id="6" name="Slide Number Placeholder 22"/>
          <p:cNvSpPr>
            <a:spLocks noGrp="1"/>
          </p:cNvSpPr>
          <p:nvPr>
            <p:ph type="sldNum" sz="quarter" idx="12"/>
          </p:nvPr>
        </p:nvSpPr>
        <p:spPr>
          <a:xfrm>
            <a:off x="8686800" y="4886326"/>
            <a:ext cx="457200" cy="273844"/>
          </a:xfrm>
          <a:prstGeom prst="rect">
            <a:avLst/>
          </a:prstGeom>
        </p:spPr>
        <p:txBody>
          <a:bodyPr lIns="71320" tIns="35661" rIns="71320" bIns="35661"/>
          <a:lstStyle>
            <a:lvl1pPr algn="ctr">
              <a:defRPr>
                <a:latin typeface="Contury Gothic"/>
              </a:defRPr>
            </a:lvl1pPr>
          </a:lstStyle>
          <a:p>
            <a:fld id="{42176C2C-41D6-45C0-80E1-5B5D2D834D4A}" type="slidenum">
              <a:rPr lang="en-US" smtClean="0">
                <a:solidFill>
                  <a:prstClr val="black"/>
                </a:solidFill>
              </a:rPr>
              <a:pPr/>
              <a:t>‹#›</a:t>
            </a:fld>
            <a:endParaRPr lang="en-US" dirty="0">
              <a:solidFill>
                <a:prstClr val="black"/>
              </a:solidFill>
            </a:endParaRPr>
          </a:p>
        </p:txBody>
      </p:sp>
      <p:sp>
        <p:nvSpPr>
          <p:cNvPr id="4" name="Title 1"/>
          <p:cNvSpPr>
            <a:spLocks noGrp="1"/>
          </p:cNvSpPr>
          <p:nvPr>
            <p:ph type="title" hasCustomPrompt="1"/>
          </p:nvPr>
        </p:nvSpPr>
        <p:spPr>
          <a:xfrm>
            <a:off x="228600" y="133350"/>
            <a:ext cx="8763000" cy="457200"/>
          </a:xfrm>
          <a:prstGeom prst="rect">
            <a:avLst/>
          </a:prstGeom>
        </p:spPr>
        <p:txBody>
          <a:bodyPr lIns="71320" tIns="35661" rIns="71320" bIns="35661"/>
          <a:lstStyle>
            <a:lvl1pPr algn="l">
              <a:defRPr sz="2400" b="0">
                <a:latin typeface="Contury Gothic"/>
              </a:defRPr>
            </a:lvl1pPr>
            <a:extLst/>
          </a:lstStyle>
          <a:p>
            <a:r>
              <a:rPr lang="en-US" dirty="0"/>
              <a:t>CLICK TO EDIT MASTER TITLE STYLE</a:t>
            </a:r>
          </a:p>
        </p:txBody>
      </p:sp>
    </p:spTree>
    <p:extLst>
      <p:ext uri="{BB962C8B-B14F-4D97-AF65-F5344CB8AC3E}">
        <p14:creationId xmlns:p14="http://schemas.microsoft.com/office/powerpoint/2010/main" val="36035181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740"/>
            <a:ext cx="8229600" cy="857250"/>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457200" y="1200150"/>
            <a:ext cx="4038600" cy="339471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200150"/>
            <a:ext cx="4038600" cy="339471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4564345-254F-4AED-BE7E-807D033EF2E7}" type="slidenum">
              <a:rPr lang="zh-TW" altLang="en-US" smtClean="0"/>
              <a:pPr/>
              <a:t>‹#›</a:t>
            </a:fld>
            <a:endParaRPr lang="zh-TW"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4800" y="228600"/>
            <a:ext cx="8382000" cy="4171950"/>
          </a:xfrm>
          <a:prstGeom prst="rect">
            <a:avLst/>
          </a:prstGeom>
        </p:spPr>
        <p:txBody>
          <a:bodyPr lIns="71320" tIns="35661" rIns="71320" bIns="35661"/>
          <a:lstStyle>
            <a:lvl1pPr>
              <a:defRPr>
                <a:latin typeface="Contury Gothic"/>
              </a:defRPr>
            </a:lvl1pPr>
            <a:lvl2pPr>
              <a:defRPr>
                <a:latin typeface="Contury Gothic"/>
              </a:defRPr>
            </a:lvl2pPr>
            <a:lvl3pPr>
              <a:defRPr>
                <a:latin typeface="Contury Gothic"/>
              </a:defRPr>
            </a:lvl3pPr>
            <a:lvl4pPr>
              <a:defRPr>
                <a:latin typeface="Contury Gothic"/>
              </a:defRPr>
            </a:lvl4pPr>
            <a:lvl5pPr>
              <a:defRPr>
                <a:latin typeface="Contury Gothi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版面配置區 13"/>
          <p:cNvSpPr>
            <a:spLocks noGrp="1"/>
          </p:cNvSpPr>
          <p:nvPr>
            <p:ph type="dt" sz="half" idx="10"/>
          </p:nvPr>
        </p:nvSpPr>
        <p:spPr>
          <a:xfrm>
            <a:off x="6586536" y="459486"/>
            <a:ext cx="957264" cy="342900"/>
          </a:xfrm>
          <a:prstGeom prst="rect">
            <a:avLst/>
          </a:prstGeom>
        </p:spPr>
        <p:txBody>
          <a:bodyPr lIns="95087" tIns="47544" rIns="95087" bIns="47544"/>
          <a:lstStyle>
            <a:lvl1pPr defTabSz="950868">
              <a:defRPr>
                <a:latin typeface="Contury Gothic"/>
              </a:defRPr>
            </a:lvl1pPr>
          </a:lstStyle>
          <a:p>
            <a:pPr>
              <a:defRPr/>
            </a:pPr>
            <a:endParaRPr lang="en-US" altLang="zh-TW" sz="1900" dirty="0">
              <a:solidFill>
                <a:prstClr val="white"/>
              </a:solidFill>
            </a:endParaRPr>
          </a:p>
        </p:txBody>
      </p:sp>
      <p:sp>
        <p:nvSpPr>
          <p:cNvPr id="4" name="頁尾版面配置區 2"/>
          <p:cNvSpPr>
            <a:spLocks noGrp="1"/>
          </p:cNvSpPr>
          <p:nvPr>
            <p:ph type="ftr" sz="quarter" idx="11"/>
          </p:nvPr>
        </p:nvSpPr>
        <p:spPr>
          <a:xfrm>
            <a:off x="0" y="4886326"/>
            <a:ext cx="9144000" cy="273844"/>
          </a:xfrm>
          <a:prstGeom prst="rect">
            <a:avLst/>
          </a:prstGeom>
        </p:spPr>
        <p:txBody>
          <a:bodyPr lIns="71320" tIns="35661" rIns="71320" bIns="35661"/>
          <a:lstStyle>
            <a:lvl1pPr>
              <a:defRPr>
                <a:latin typeface="Contury Gothic"/>
              </a:defRPr>
            </a:lvl1pPr>
          </a:lstStyle>
          <a:p>
            <a:pPr>
              <a:defRPr/>
            </a:pPr>
            <a:endParaRPr lang="en-US" altLang="zh-TW" dirty="0">
              <a:solidFill>
                <a:prstClr val="black"/>
              </a:solidFill>
            </a:endParaRPr>
          </a:p>
        </p:txBody>
      </p:sp>
      <p:sp>
        <p:nvSpPr>
          <p:cNvPr id="5" name="投影片編號版面配置區 22"/>
          <p:cNvSpPr>
            <a:spLocks noGrp="1"/>
          </p:cNvSpPr>
          <p:nvPr>
            <p:ph type="sldNum" sz="quarter" idx="12"/>
          </p:nvPr>
        </p:nvSpPr>
        <p:spPr>
          <a:xfrm>
            <a:off x="8686800" y="4886326"/>
            <a:ext cx="457200" cy="273844"/>
          </a:xfrm>
          <a:prstGeom prst="rect">
            <a:avLst/>
          </a:prstGeom>
        </p:spPr>
        <p:txBody>
          <a:bodyPr lIns="71320" tIns="35661" rIns="71320" bIns="35661"/>
          <a:lstStyle>
            <a:lvl1pPr>
              <a:defRPr>
                <a:latin typeface="Contury Gothic"/>
              </a:defRPr>
            </a:lvl1pPr>
          </a:lstStyle>
          <a:p>
            <a:pPr>
              <a:defRPr/>
            </a:pPr>
            <a:fld id="{7B1DA2F4-4A8E-4EB9-B80B-B1BA5FC42E16}" type="slidenum">
              <a:rPr lang="zh-TW" altLang="en-US" smtClean="0">
                <a:solidFill>
                  <a:prstClr val="black"/>
                </a:solidFill>
              </a:rPr>
              <a:pPr>
                <a:defRPr/>
              </a:pPr>
              <a:t>‹#›</a:t>
            </a:fld>
            <a:endParaRPr lang="en-US" altLang="zh-TW" dirty="0">
              <a:solidFill>
                <a:prstClr val="black"/>
              </a:solidFill>
            </a:endParaRPr>
          </a:p>
        </p:txBody>
      </p:sp>
    </p:spTree>
    <p:extLst>
      <p:ext uri="{BB962C8B-B14F-4D97-AF65-F5344CB8AC3E}">
        <p14:creationId xmlns:p14="http://schemas.microsoft.com/office/powerpoint/2010/main" val="78281065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33350"/>
            <a:ext cx="8763000" cy="457200"/>
          </a:xfrm>
          <a:prstGeom prst="rect">
            <a:avLst/>
          </a:prstGeom>
        </p:spPr>
        <p:txBody>
          <a:bodyPr lIns="71320" tIns="35661" rIns="71320" bIns="35661"/>
          <a:lstStyle>
            <a:lvl1pPr algn="l">
              <a:defRPr sz="2300" b="0">
                <a:latin typeface="Contury Gothic"/>
              </a:defRPr>
            </a:lvl1pPr>
            <a:extLst/>
          </a:lstStyle>
          <a:p>
            <a:r>
              <a:rPr lang="en-US" dirty="0"/>
              <a:t>CLICK TO EDIT MASTER TITLE STYLE</a:t>
            </a:r>
          </a:p>
        </p:txBody>
      </p:sp>
      <p:sp>
        <p:nvSpPr>
          <p:cNvPr id="3" name="Content Placeholder 2"/>
          <p:cNvSpPr>
            <a:spLocks noGrp="1"/>
          </p:cNvSpPr>
          <p:nvPr>
            <p:ph idx="1"/>
          </p:nvPr>
        </p:nvSpPr>
        <p:spPr>
          <a:xfrm>
            <a:off x="228600" y="742950"/>
            <a:ext cx="8839200" cy="4057650"/>
          </a:xfrm>
          <a:prstGeom prst="rect">
            <a:avLst/>
          </a:prstGeom>
        </p:spPr>
        <p:txBody>
          <a:bodyPr lIns="71320" tIns="35661" rIns="71320" bIns="35661">
            <a:normAutofit/>
          </a:bodyPr>
          <a:lstStyle>
            <a:lvl1pPr algn="l">
              <a:defRPr>
                <a:latin typeface="Contury Gothic"/>
              </a:defRPr>
            </a:lvl1pPr>
            <a:lvl2pPr algn="l">
              <a:defRPr>
                <a:latin typeface="Contury Gothic"/>
              </a:defRPr>
            </a:lvl2pPr>
            <a:lvl3pPr algn="l">
              <a:defRPr>
                <a:latin typeface="Contury Gothic"/>
              </a:defRPr>
            </a:lvl3pPr>
            <a:lvl4pPr algn="l">
              <a:defRPr>
                <a:latin typeface="Contury Gothic"/>
              </a:defRPr>
            </a:lvl4pPr>
            <a:lvl5pPr algn="l">
              <a:defRPr>
                <a:latin typeface="Contury Gothic"/>
              </a:defRPr>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2"/>
          <p:cNvSpPr>
            <a:spLocks noGrp="1"/>
          </p:cNvSpPr>
          <p:nvPr>
            <p:ph type="sldNum" sz="quarter" idx="12"/>
          </p:nvPr>
        </p:nvSpPr>
        <p:spPr>
          <a:xfrm>
            <a:off x="8686800" y="4886326"/>
            <a:ext cx="457200" cy="273844"/>
          </a:xfrm>
          <a:prstGeom prst="rect">
            <a:avLst/>
          </a:prstGeom>
        </p:spPr>
        <p:txBody>
          <a:bodyPr lIns="71320" tIns="35661" rIns="71320" bIns="35661"/>
          <a:lstStyle>
            <a:lvl1pPr algn="ctr">
              <a:defRPr>
                <a:latin typeface="Contury Gothic"/>
              </a:defRPr>
            </a:lvl1pPr>
          </a:lstStyle>
          <a:p>
            <a:fld id="{42176C2C-41D6-45C0-80E1-5B5D2D834D4A}"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69788236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E0E7CB08-5AA9-4DA2-BF11-C0572C8F4415}" type="slidenum">
              <a:rPr lang="en-US" altLang="zh-CN"/>
              <a:pPr>
                <a:defRPr/>
              </a:pPr>
              <a:t>‹#›</a:t>
            </a:fld>
            <a:endParaRPr lang="en-US" altLang="zh-CN"/>
          </a:p>
        </p:txBody>
      </p:sp>
    </p:spTree>
    <p:extLst>
      <p:ext uri="{BB962C8B-B14F-4D97-AF65-F5344CB8AC3E}">
        <p14:creationId xmlns:p14="http://schemas.microsoft.com/office/powerpoint/2010/main" val="134293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矩形 6"/>
          <p:cNvSpPr>
            <a:spLocks noChangeArrowheads="1"/>
          </p:cNvSpPr>
          <p:nvPr userDrawn="1"/>
        </p:nvSpPr>
        <p:spPr bwMode="auto">
          <a:xfrm>
            <a:off x="0" y="3100973"/>
            <a:ext cx="9144000" cy="2047875"/>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50">
              <a:solidFill>
                <a:srgbClr val="FFFFFF"/>
              </a:solidFill>
            </a:endParaRPr>
          </a:p>
        </p:txBody>
      </p:sp>
      <p:pic>
        <p:nvPicPr>
          <p:cNvPr id="8" name="圖片 7">
            <a:extLst>
              <a:ext uri="{FF2B5EF4-FFF2-40B4-BE49-F238E27FC236}">
                <a16:creationId xmlns:a16="http://schemas.microsoft.com/office/drawing/2014/main" id="{7580E15A-7E8E-E8AF-4BFF-5A2C934C1051}"/>
              </a:ext>
            </a:extLst>
          </p:cNvPr>
          <p:cNvPicPr>
            <a:picLocks noChangeAspect="1"/>
          </p:cNvPicPr>
          <p:nvPr userDrawn="1"/>
        </p:nvPicPr>
        <p:blipFill>
          <a:blip r:embed="rId2"/>
          <a:stretch>
            <a:fillRect/>
          </a:stretch>
        </p:blipFill>
        <p:spPr>
          <a:xfrm>
            <a:off x="107505" y="73372"/>
            <a:ext cx="1152527" cy="338138"/>
          </a:xfrm>
          <a:prstGeom prst="rect">
            <a:avLst/>
          </a:prstGeom>
        </p:spPr>
      </p:pic>
      <p:sp>
        <p:nvSpPr>
          <p:cNvPr id="9" name="文字版面配置區 14">
            <a:extLst>
              <a:ext uri="{FF2B5EF4-FFF2-40B4-BE49-F238E27FC236}">
                <a16:creationId xmlns:a16="http://schemas.microsoft.com/office/drawing/2014/main" id="{38ABF15D-B7C1-5E8D-EDDE-F3A9D913FDDA}"/>
              </a:ext>
            </a:extLst>
          </p:cNvPr>
          <p:cNvSpPr>
            <a:spLocks noGrp="1"/>
          </p:cNvSpPr>
          <p:nvPr>
            <p:ph type="body" sz="quarter" idx="11" hasCustomPrompt="1"/>
          </p:nvPr>
        </p:nvSpPr>
        <p:spPr bwMode="auto">
          <a:xfrm>
            <a:off x="0" y="1563638"/>
            <a:ext cx="9144000" cy="590514"/>
          </a:xfrm>
          <a:prstGeom prst="rect">
            <a:avLst/>
          </a:prstGeom>
        </p:spPr>
        <p:txBody>
          <a:bodyPr/>
          <a:lstStyle>
            <a:lvl1pPr marL="0" indent="0" algn="ctr">
              <a:buNone/>
              <a:defRPr sz="4400" b="1">
                <a:solidFill>
                  <a:srgbClr val="1C4885"/>
                </a:solidFill>
              </a:defRPr>
            </a:lvl1pPr>
          </a:lstStyle>
          <a:p>
            <a:pPr lvl="0"/>
            <a:r>
              <a:rPr lang="zh-TW" altLang="en-US" dirty="0"/>
              <a:t>按一</a:t>
            </a:r>
            <a:r>
              <a:rPr lang="zh-CN" altLang="en-US" dirty="0"/>
              <a:t>下新增文字</a:t>
            </a:r>
          </a:p>
        </p:txBody>
      </p:sp>
      <p:sp>
        <p:nvSpPr>
          <p:cNvPr id="10" name="文字版面配置區 14">
            <a:extLst>
              <a:ext uri="{FF2B5EF4-FFF2-40B4-BE49-F238E27FC236}">
                <a16:creationId xmlns:a16="http://schemas.microsoft.com/office/drawing/2014/main" id="{D00CC785-C1C4-2D40-FB71-CE9919594B85}"/>
              </a:ext>
            </a:extLst>
          </p:cNvPr>
          <p:cNvSpPr>
            <a:spLocks noGrp="1"/>
          </p:cNvSpPr>
          <p:nvPr>
            <p:ph type="body" sz="quarter" idx="12" hasCustomPrompt="1"/>
          </p:nvPr>
        </p:nvSpPr>
        <p:spPr bwMode="auto">
          <a:xfrm>
            <a:off x="0" y="3363838"/>
            <a:ext cx="9144000" cy="504056"/>
          </a:xfrm>
          <a:prstGeom prst="rect">
            <a:avLst/>
          </a:prstGeom>
        </p:spPr>
        <p:txBody>
          <a:bodyPr/>
          <a:lstStyle>
            <a:lvl1pPr marL="0" indent="0" algn="ctr">
              <a:buNone/>
              <a:defRPr sz="2800" b="1">
                <a:solidFill>
                  <a:schemeClr val="bg1"/>
                </a:solidFill>
              </a:defRPr>
            </a:lvl1pPr>
          </a:lstStyle>
          <a:p>
            <a:pPr lvl="0"/>
            <a:r>
              <a:rPr lang="zh-TW" altLang="en-US" dirty="0"/>
              <a:t>按一</a:t>
            </a:r>
            <a:r>
              <a:rPr lang="zh-CN" altLang="en-US" dirty="0"/>
              <a:t>下新增文字</a:t>
            </a:r>
          </a:p>
        </p:txBody>
      </p:sp>
    </p:spTree>
    <p:extLst>
      <p:ext uri="{BB962C8B-B14F-4D97-AF65-F5344CB8AC3E}">
        <p14:creationId xmlns:p14="http://schemas.microsoft.com/office/powerpoint/2010/main" val="3349363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740"/>
            <a:ext cx="8229600" cy="857250"/>
          </a:xfrm>
          <a:prstGeom prst="rect">
            <a:avLst/>
          </a:prstGeo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151573"/>
            <a:ext cx="4040188" cy="48006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1631633"/>
            <a:ext cx="4040188" cy="296322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8" y="1151573"/>
            <a:ext cx="4041775" cy="48006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8" y="1631633"/>
            <a:ext cx="4041775" cy="296322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4564345-254F-4AED-BE7E-807D033EF2E7}" type="slidenum">
              <a:rPr lang="zh-TW" altLang="en-US" smtClean="0"/>
              <a:pPr/>
              <a:t>‹#›</a:t>
            </a:fld>
            <a:endParaRPr lang="zh-TW"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740"/>
            <a:ext cx="8229600" cy="857250"/>
          </a:xfrm>
          <a:prstGeom prst="rect">
            <a:avLst/>
          </a:prstGeom>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4564345-254F-4AED-BE7E-807D033EF2E7}" type="slidenum">
              <a:rPr lang="zh-TW" altLang="en-US" smtClean="0"/>
              <a:pPr/>
              <a:t>‹#›</a:t>
            </a:fld>
            <a:endParaRPr lang="zh-TW"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4564345-254F-4AED-BE7E-807D033EF2E7}" type="slidenum">
              <a:rPr lang="zh-TW" altLang="en-US" smtClean="0"/>
              <a:pPr/>
              <a:t>‹#›</a:t>
            </a:fld>
            <a:endParaRPr lang="zh-TW"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04312"/>
            <a:ext cx="3008313" cy="871538"/>
          </a:xfrm>
          <a:prstGeom prst="rect">
            <a:avLst/>
          </a:prstGeo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04312"/>
            <a:ext cx="5111750" cy="439054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075849"/>
            <a:ext cx="3008313" cy="351901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4564345-254F-4AED-BE7E-807D033EF2E7}" type="slidenum">
              <a:rPr lang="zh-TW" altLang="en-US" smtClean="0"/>
              <a:pPr/>
              <a:t>‹#›</a:t>
            </a:fld>
            <a:endParaRPr lang="zh-TW"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768"/>
          </a:xfrm>
          <a:prstGeom prst="rect">
            <a:avLst/>
          </a:prstGeo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460057"/>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6219"/>
            <a:ext cx="5486400" cy="60293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4564345-254F-4AED-BE7E-807D033EF2E7}" type="slidenum">
              <a:rPr lang="zh-TW" altLang="en-US" smtClean="0"/>
              <a:pPr/>
              <a:t>‹#›</a:t>
            </a:fld>
            <a:endParaRPr lang="zh-TW"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5.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image" Target="../media/image4.jpeg"/><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版面配置區 3"/>
          <p:cNvSpPr>
            <a:spLocks noGrp="1"/>
          </p:cNvSpPr>
          <p:nvPr>
            <p:ph type="dt" sz="half" idx="2"/>
          </p:nvPr>
        </p:nvSpPr>
        <p:spPr>
          <a:xfrm>
            <a:off x="457200" y="4767739"/>
            <a:ext cx="2133600" cy="27289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3124200" y="4767739"/>
            <a:ext cx="2895600" cy="27289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4767739"/>
            <a:ext cx="2133600" cy="272891"/>
          </a:xfrm>
          <a:prstGeom prst="rect">
            <a:avLst/>
          </a:prstGeom>
        </p:spPr>
        <p:txBody>
          <a:bodyPr vert="horz" lIns="91440" tIns="45720" rIns="91440" bIns="45720" rtlCol="0" anchor="ctr"/>
          <a:lstStyle>
            <a:lvl1pPr algn="r">
              <a:defRPr sz="1200">
                <a:solidFill>
                  <a:schemeClr val="tx1">
                    <a:tint val="75000"/>
                  </a:schemeClr>
                </a:solidFill>
              </a:defRPr>
            </a:lvl1pPr>
          </a:lstStyle>
          <a:p>
            <a:fld id="{A4564345-254F-4AED-BE7E-807D033EF2E7}" type="slidenum">
              <a:rPr lang="zh-TW" altLang="en-US" smtClean="0"/>
              <a:pPr/>
              <a:t>‹#›</a:t>
            </a:fld>
            <a:endParaRPr lang="zh-TW" altLang="en-US"/>
          </a:p>
        </p:txBody>
      </p:sp>
      <p:pic>
        <p:nvPicPr>
          <p:cNvPr id="7" name="圖片 6" descr="01方案一_瞰_.jpg"/>
          <p:cNvPicPr>
            <a:picLocks/>
          </p:cNvPicPr>
          <p:nvPr/>
        </p:nvPicPr>
        <p:blipFill rotWithShape="1">
          <a:blip r:embed="rId13" cstate="screen">
            <a:lum contrast="2000"/>
            <a:extLst>
              <a:ext uri="{28A0092B-C50C-407E-A947-70E740481C1C}">
                <a14:useLocalDpi xmlns:a14="http://schemas.microsoft.com/office/drawing/2010/main"/>
              </a:ext>
            </a:extLst>
          </a:blip>
          <a:srcRect/>
          <a:stretch/>
        </p:blipFill>
        <p:spPr bwMode="auto">
          <a:xfrm>
            <a:off x="263313" y="1392176"/>
            <a:ext cx="5879302" cy="2889123"/>
          </a:xfrm>
          <a:prstGeom prst="rect">
            <a:avLst/>
          </a:prstGeom>
          <a:ln>
            <a:noFill/>
          </a:ln>
          <a:effectLst/>
        </p:spPr>
      </p:pic>
      <p:pic>
        <p:nvPicPr>
          <p:cNvPr id="8" name="圖片 7" descr="fxn logo.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215481" y="4814597"/>
            <a:ext cx="1782290" cy="226510"/>
          </a:xfrm>
          <a:prstGeom prst="rect">
            <a:avLst/>
          </a:prstGeom>
        </p:spPr>
      </p:pic>
      <p:sp>
        <p:nvSpPr>
          <p:cNvPr id="9" name="矩形 8"/>
          <p:cNvSpPr/>
          <p:nvPr/>
        </p:nvSpPr>
        <p:spPr>
          <a:xfrm>
            <a:off x="0" y="-1347"/>
            <a:ext cx="9136800" cy="540068"/>
          </a:xfrm>
          <a:prstGeom prst="rect">
            <a:avLst/>
          </a:prstGeom>
          <a:solidFill>
            <a:srgbClr val="336699"/>
          </a:solidFill>
          <a:ln>
            <a:solidFill>
              <a:srgbClr val="3366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群組 6"/>
          <p:cNvGrpSpPr/>
          <p:nvPr/>
        </p:nvGrpSpPr>
        <p:grpSpPr>
          <a:xfrm>
            <a:off x="704848" y="917257"/>
            <a:ext cx="7772402" cy="3456767"/>
            <a:chOff x="762001" y="1150248"/>
            <a:chExt cx="7772402" cy="3840852"/>
          </a:xfrm>
        </p:grpSpPr>
        <p:grpSp>
          <p:nvGrpSpPr>
            <p:cNvPr id="8" name="Group 15"/>
            <p:cNvGrpSpPr/>
            <p:nvPr/>
          </p:nvGrpSpPr>
          <p:grpSpPr>
            <a:xfrm>
              <a:off x="762002" y="2019303"/>
              <a:ext cx="7772401" cy="114301"/>
              <a:chOff x="0" y="3581400"/>
              <a:chExt cx="9144001" cy="198119"/>
            </a:xfrm>
            <a:scene3d>
              <a:camera prst="orthographicFront">
                <a:rot lat="0" lon="0" rev="0"/>
              </a:camera>
              <a:lightRig rig="glow" dir="t">
                <a:rot lat="0" lon="0" rev="4800000"/>
              </a:lightRig>
            </a:scene3d>
          </p:grpSpPr>
          <p:sp>
            <p:nvSpPr>
              <p:cNvPr id="11" name="Rectangle 147"/>
              <p:cNvSpPr>
                <a:spLocks noChangeArrowheads="1"/>
              </p:cNvSpPr>
              <p:nvPr/>
            </p:nvSpPr>
            <p:spPr bwMode="auto">
              <a:xfrm rot="10800000">
                <a:off x="1" y="3581400"/>
                <a:ext cx="9144000" cy="45719"/>
              </a:xfrm>
              <a:prstGeom prst="rect">
                <a:avLst/>
              </a:prstGeom>
              <a:gradFill flip="none" rotWithShape="1">
                <a:gsLst>
                  <a:gs pos="0">
                    <a:srgbClr val="92D050"/>
                  </a:gs>
                  <a:gs pos="25000">
                    <a:srgbClr val="21D6E0"/>
                  </a:gs>
                  <a:gs pos="75000">
                    <a:srgbClr val="0087E6"/>
                  </a:gs>
                  <a:gs pos="100000">
                    <a:srgbClr val="005CBF"/>
                  </a:gs>
                </a:gsLst>
                <a:lin ang="0" scaled="1"/>
                <a:tileRect/>
              </a:gradFill>
              <a:ln w="9525">
                <a:noFill/>
                <a:miter lim="800000"/>
                <a:headEnd/>
                <a:tailEnd/>
              </a:ln>
              <a:effectLst>
                <a:outerShdw blurRad="190500" dist="228600" dir="2700000" algn="ctr">
                  <a:srgbClr val="000000">
                    <a:alpha val="30000"/>
                  </a:srgbClr>
                </a:outerShdw>
              </a:effectLst>
              <a:sp3d prstMaterial="matte">
                <a:bevelT w="127000" h="63500"/>
              </a:sp3d>
            </p:spPr>
            <p:txBody>
              <a:bodyPr wrap="none" anchor="ctr"/>
              <a:lstStyle/>
              <a:p>
                <a:pPr>
                  <a:defRPr/>
                </a:pPr>
                <a:endParaRPr lang="en-US" sz="2000" dirty="0">
                  <a:ea typeface="PMingLiU" pitchFamily="18" charset="-120"/>
                  <a:cs typeface="Arial" charset="0"/>
                </a:endParaRPr>
              </a:p>
            </p:txBody>
          </p:sp>
          <p:sp>
            <p:nvSpPr>
              <p:cNvPr id="12" name="Rectangle 147"/>
              <p:cNvSpPr>
                <a:spLocks noChangeArrowheads="1"/>
              </p:cNvSpPr>
              <p:nvPr/>
            </p:nvSpPr>
            <p:spPr bwMode="auto">
              <a:xfrm rot="10800000">
                <a:off x="0" y="3657600"/>
                <a:ext cx="9144000" cy="45719"/>
              </a:xfrm>
              <a:prstGeom prst="rect">
                <a:avLst/>
              </a:prstGeom>
              <a:gradFill flip="none" rotWithShape="1">
                <a:gsLst>
                  <a:gs pos="0">
                    <a:srgbClr val="92D050"/>
                  </a:gs>
                  <a:gs pos="25000">
                    <a:srgbClr val="21D6E0"/>
                  </a:gs>
                  <a:gs pos="75000">
                    <a:srgbClr val="0087E6"/>
                  </a:gs>
                  <a:gs pos="100000">
                    <a:srgbClr val="005CBF"/>
                  </a:gs>
                </a:gsLst>
                <a:lin ang="0" scaled="1"/>
                <a:tileRect/>
              </a:gradFill>
              <a:ln w="9525">
                <a:noFill/>
                <a:miter lim="800000"/>
                <a:headEnd/>
                <a:tailEnd/>
              </a:ln>
              <a:effectLst>
                <a:outerShdw blurRad="190500" dist="228600" dir="2700000" algn="ctr">
                  <a:srgbClr val="000000">
                    <a:alpha val="30000"/>
                  </a:srgbClr>
                </a:outerShdw>
              </a:effectLst>
              <a:sp3d prstMaterial="matte">
                <a:bevelT w="127000" h="63500"/>
              </a:sp3d>
            </p:spPr>
            <p:txBody>
              <a:bodyPr wrap="none" anchor="ctr"/>
              <a:lstStyle/>
              <a:p>
                <a:pPr>
                  <a:defRPr/>
                </a:pPr>
                <a:endParaRPr lang="en-US" sz="2000" dirty="0">
                  <a:ea typeface="PMingLiU" pitchFamily="18" charset="-120"/>
                  <a:cs typeface="Arial" charset="0"/>
                </a:endParaRPr>
              </a:p>
            </p:txBody>
          </p:sp>
          <p:sp>
            <p:nvSpPr>
              <p:cNvPr id="13" name="Rectangle 147"/>
              <p:cNvSpPr>
                <a:spLocks noChangeArrowheads="1"/>
              </p:cNvSpPr>
              <p:nvPr/>
            </p:nvSpPr>
            <p:spPr bwMode="auto">
              <a:xfrm rot="10800000">
                <a:off x="1" y="3733800"/>
                <a:ext cx="9143999" cy="45719"/>
              </a:xfrm>
              <a:prstGeom prst="rect">
                <a:avLst/>
              </a:prstGeom>
              <a:gradFill flip="none" rotWithShape="1">
                <a:gsLst>
                  <a:gs pos="0">
                    <a:srgbClr val="92D050"/>
                  </a:gs>
                  <a:gs pos="25000">
                    <a:srgbClr val="21D6E0"/>
                  </a:gs>
                  <a:gs pos="75000">
                    <a:srgbClr val="0087E6"/>
                  </a:gs>
                  <a:gs pos="100000">
                    <a:srgbClr val="005CBF"/>
                  </a:gs>
                </a:gsLst>
                <a:lin ang="0" scaled="1"/>
                <a:tileRect/>
              </a:gradFill>
              <a:ln w="9525">
                <a:noFill/>
                <a:miter lim="800000"/>
                <a:headEnd/>
                <a:tailEnd/>
              </a:ln>
              <a:effectLst>
                <a:outerShdw blurRad="190500" dist="228600" dir="2700000" algn="ctr">
                  <a:srgbClr val="000000">
                    <a:alpha val="30000"/>
                  </a:srgbClr>
                </a:outerShdw>
              </a:effectLst>
              <a:sp3d prstMaterial="matte">
                <a:bevelT w="127000" h="63500"/>
              </a:sp3d>
            </p:spPr>
            <p:txBody>
              <a:bodyPr wrap="none" anchor="ctr"/>
              <a:lstStyle/>
              <a:p>
                <a:pPr>
                  <a:defRPr/>
                </a:pPr>
                <a:endParaRPr lang="en-US" sz="2000" dirty="0">
                  <a:ea typeface="PMingLiU" pitchFamily="18" charset="-120"/>
                  <a:cs typeface="Arial" charset="0"/>
                </a:endParaRPr>
              </a:p>
            </p:txBody>
          </p:sp>
        </p:grpSp>
        <p:pic>
          <p:nvPicPr>
            <p:cNvPr id="9" name="Picture 2"/>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552702" y="1150248"/>
              <a:ext cx="4152898" cy="50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3"/>
            <p:cNvSpPr txBox="1">
              <a:spLocks noChangeArrowheads="1"/>
            </p:cNvSpPr>
            <p:nvPr/>
          </p:nvSpPr>
          <p:spPr bwMode="auto">
            <a:xfrm>
              <a:off x="762001" y="1733550"/>
              <a:ext cx="7772399" cy="325755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91436" tIns="45718" rIns="91436" bIns="45718"/>
            <a:lstStyle/>
            <a:p>
              <a:pPr marL="342886" marR="0" lvl="0" indent="-342886" algn="ctr" defTabSz="914400" eaLnBrk="1" fontAlgn="auto" latinLnBrk="0" hangingPunct="1">
                <a:lnSpc>
                  <a:spcPct val="100000"/>
                </a:lnSpc>
                <a:spcBef>
                  <a:spcPct val="20000"/>
                </a:spcBef>
                <a:spcAft>
                  <a:spcPts val="0"/>
                </a:spcAft>
                <a:buClrTx/>
                <a:buSzTx/>
                <a:buFontTx/>
                <a:buNone/>
                <a:tabLst/>
                <a:defRPr/>
              </a:pPr>
              <a:r>
                <a:rPr kumimoji="0" lang="en-US" altLang="zh-TW" sz="1200" b="1" i="0" u="none" strike="noStrike" kern="0" cap="none" spc="0" normalizeH="0" baseline="0" noProof="0" dirty="0">
                  <a:ln>
                    <a:noFill/>
                  </a:ln>
                  <a:solidFill>
                    <a:sysClr val="windowText" lastClr="000000">
                      <a:lumMod val="50000"/>
                      <a:lumOff val="50000"/>
                    </a:sysClr>
                  </a:solidFill>
                  <a:effectLst>
                    <a:outerShdw blurRad="38100" dist="38100" dir="2700000" algn="tl">
                      <a:srgbClr val="000000">
                        <a:alpha val="43137"/>
                      </a:srgbClr>
                    </a:outerShdw>
                  </a:effectLst>
                  <a:uLnTx/>
                  <a:uFillTx/>
                  <a:latin typeface="Calibri"/>
                  <a:ea typeface="Arial Unicode MS" pitchFamily="34" charset="-120"/>
                  <a:cs typeface="Tahoma" pitchFamily="34" charset="0"/>
                </a:rPr>
                <a:t>NON DISCLOSURE AGREEMENT / DISCLAIMER</a:t>
              </a:r>
            </a:p>
            <a:p>
              <a:pPr marL="342886" marR="0" lvl="0" indent="-342886" algn="ctr" defTabSz="914400" eaLnBrk="1" fontAlgn="auto" latinLnBrk="0" hangingPunct="1">
                <a:lnSpc>
                  <a:spcPct val="100000"/>
                </a:lnSpc>
                <a:spcBef>
                  <a:spcPct val="2000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endParaRPr>
            </a:p>
            <a:p>
              <a:pPr marL="342886" marR="0" lvl="0" indent="-342886" algn="ctr" defTabSz="914400" eaLnBrk="1" fontAlgn="auto" latinLnBrk="0" hangingPunct="1">
                <a:lnSpc>
                  <a:spcPct val="100000"/>
                </a:lnSpc>
                <a:spcBef>
                  <a:spcPct val="2000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endParaRPr>
            </a:p>
            <a:p>
              <a:pPr marL="342886" marR="0" lvl="0" indent="-342886" defTabSz="914400" eaLnBrk="1" fontAlgn="auto" latinLnBrk="0" hangingPunct="1">
                <a:lnSpc>
                  <a:spcPct val="100000"/>
                </a:lnSpc>
                <a:spcBef>
                  <a:spcPct val="20000"/>
                </a:spcBef>
                <a:spcAft>
                  <a:spcPts val="0"/>
                </a:spcAft>
                <a:buClrTx/>
                <a:buSzTx/>
                <a:buFontTx/>
                <a:buChar char="•"/>
                <a:tabLst/>
                <a:defRPr/>
              </a:pPr>
              <a:r>
                <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rPr>
                <a:t>RECIPIENT(S) WILL MAINTAIN THE INFORMATION CONCERNING THE IDEA OBTAINED FROM FOXCONN IN STRICT CONFIDENCE</a:t>
              </a:r>
            </a:p>
            <a:p>
              <a:pPr marL="342886" marR="0" lvl="0" indent="-342886" defTabSz="914400" eaLnBrk="1" fontAlgn="auto" latinLnBrk="0" hangingPunct="1">
                <a:lnSpc>
                  <a:spcPct val="100000"/>
                </a:lnSpc>
                <a:spcBef>
                  <a:spcPct val="20000"/>
                </a:spcBef>
                <a:spcAft>
                  <a:spcPts val="0"/>
                </a:spcAft>
                <a:buClrTx/>
                <a:buSzTx/>
                <a:buFontTx/>
                <a:buChar char="•"/>
                <a:tabLst/>
                <a:defRPr/>
              </a:pPr>
              <a:r>
                <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rPr>
                <a:t>RECIPIENT(S) WILL NOT DISCLOSE THE IDEA TO ANYONE OTHER THAN TO ITS EMPLOYEES ON A NEED TO KNOW BASIS</a:t>
              </a:r>
            </a:p>
            <a:p>
              <a:pPr marL="342886" marR="0" lvl="0" indent="-342886" defTabSz="914400" eaLnBrk="1" fontAlgn="auto" latinLnBrk="0" hangingPunct="1">
                <a:lnSpc>
                  <a:spcPct val="100000"/>
                </a:lnSpc>
                <a:spcBef>
                  <a:spcPct val="20000"/>
                </a:spcBef>
                <a:spcAft>
                  <a:spcPts val="0"/>
                </a:spcAft>
                <a:buClrTx/>
                <a:buSzTx/>
                <a:buFontTx/>
                <a:buChar char="•"/>
                <a:tabLst/>
                <a:defRPr/>
              </a:pPr>
              <a:r>
                <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rPr>
                <a:t>NOTWITHSTANDING ANY OTHER PROVISIONS HEREOF, RECIPIENT(S) SHALL NOT BE LIABLE FOR USE, RELEASE OR DISCLOSURE OF ANY INFORMATION THAT:</a:t>
              </a:r>
            </a:p>
            <a:p>
              <a:pPr marL="634974" marR="0" lvl="2" indent="-177792" defTabSz="914400" eaLnBrk="1" fontAlgn="auto" latinLnBrk="0" hangingPunct="1">
                <a:lnSpc>
                  <a:spcPct val="100000"/>
                </a:lnSpc>
                <a:spcBef>
                  <a:spcPct val="20000"/>
                </a:spcBef>
                <a:spcAft>
                  <a:spcPts val="0"/>
                </a:spcAft>
                <a:buClr>
                  <a:srgbClr val="C0504D"/>
                </a:buClr>
                <a:buSzTx/>
                <a:buFont typeface="Wingdings" pitchFamily="2" charset="2"/>
                <a:buChar char="Ø"/>
                <a:tabLst/>
                <a:defRPr/>
              </a:pPr>
              <a:r>
                <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rPr>
                <a:t>IS REQUIRED BY JUDICIAL ACTION AFTER ALL AVAILABLE LEGAL REMEDIES TO MAINTAIN THE INFORMATION IN SECRET HAVE BEEN EXHAUSTED;</a:t>
              </a:r>
            </a:p>
            <a:p>
              <a:pPr marL="634974" marR="0" lvl="2" indent="-177792" defTabSz="914400" eaLnBrk="1" fontAlgn="auto" latinLnBrk="0" hangingPunct="1">
                <a:lnSpc>
                  <a:spcPct val="100000"/>
                </a:lnSpc>
                <a:spcBef>
                  <a:spcPct val="20000"/>
                </a:spcBef>
                <a:spcAft>
                  <a:spcPts val="0"/>
                </a:spcAft>
                <a:buClr>
                  <a:srgbClr val="C0504D"/>
                </a:buClr>
                <a:buSzTx/>
                <a:buFont typeface="Wingdings" pitchFamily="2" charset="2"/>
                <a:buChar char="Ø"/>
                <a:tabLst/>
                <a:defRPr/>
              </a:pPr>
              <a:r>
                <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rPr>
                <a:t>IS KNOWN TO RECIPIENT(S) PRIOR TO THE DISCLOSURE TO RECIPIENT(S) BY FOXCONN;</a:t>
              </a:r>
            </a:p>
            <a:p>
              <a:pPr marL="634974" marR="0" lvl="2" indent="-177792" defTabSz="914400" eaLnBrk="1" fontAlgn="auto" latinLnBrk="0" hangingPunct="1">
                <a:lnSpc>
                  <a:spcPct val="100000"/>
                </a:lnSpc>
                <a:spcBef>
                  <a:spcPct val="20000"/>
                </a:spcBef>
                <a:spcAft>
                  <a:spcPts val="0"/>
                </a:spcAft>
                <a:buClr>
                  <a:srgbClr val="C0504D"/>
                </a:buClr>
                <a:buSzTx/>
                <a:buFont typeface="Wingdings" pitchFamily="2" charset="2"/>
                <a:buChar char="Ø"/>
                <a:tabLst/>
                <a:defRPr/>
              </a:pPr>
              <a:r>
                <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rPr>
                <a:t>IS INDEPENDENTLY DEVELOPED BY RECIPIENT(S) OR ONE OF ITS DIVISIONS OF GROUPS WITHOUT ANY BREACH OF THIS AGREEMENT; OR</a:t>
              </a:r>
            </a:p>
            <a:p>
              <a:pPr marL="634974" marR="0" lvl="2" indent="-177792" defTabSz="914400" eaLnBrk="1" fontAlgn="auto" latinLnBrk="0" hangingPunct="1">
                <a:lnSpc>
                  <a:spcPct val="100000"/>
                </a:lnSpc>
                <a:spcBef>
                  <a:spcPct val="20000"/>
                </a:spcBef>
                <a:spcAft>
                  <a:spcPts val="0"/>
                </a:spcAft>
                <a:buClr>
                  <a:srgbClr val="C0504D"/>
                </a:buClr>
                <a:buSzTx/>
                <a:buFont typeface="Wingdings" pitchFamily="2" charset="2"/>
                <a:buChar char="Ø"/>
                <a:tabLst/>
                <a:defRPr/>
              </a:pPr>
              <a:r>
                <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rPr>
                <a:t>IS APPROVED BY FOXCONN FOR USE OR PUBLIC RELEASE</a:t>
              </a:r>
            </a:p>
            <a:p>
              <a:pPr marL="342886" marR="0" lvl="0" indent="-342886" defTabSz="914400" eaLnBrk="1" fontAlgn="auto" latinLnBrk="0" hangingPunct="1">
                <a:lnSpc>
                  <a:spcPct val="100000"/>
                </a:lnSpc>
                <a:spcBef>
                  <a:spcPct val="20000"/>
                </a:spcBef>
                <a:spcAft>
                  <a:spcPts val="0"/>
                </a:spcAft>
                <a:buClrTx/>
                <a:buSzTx/>
                <a:buFontTx/>
                <a:buChar char="•"/>
                <a:tabLst/>
                <a:defRPr/>
              </a:pPr>
              <a:r>
                <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rPr>
                <a:t>THE CONTENTS OF THIS DOCUMENT ARE SUBJECTED TO CHANGE WITHOUT NOTIFICATION. IT IS THE RESPONSIBILITIY OF THE USER TO VERIFY THE INFORMATION CONTAINED IN THIS DOCUMENT IS CURRENT AND UPDATED. FOXCONN ASSUMES NO LIABILITY FOR ANY DAMAGES WHICH MAY RESULT FROM THE MISINTERPRETATION OF THE INFORMATION CONTAINED</a:t>
              </a:r>
            </a:p>
            <a:p>
              <a:pPr marL="342886" marR="0" lvl="0" indent="-342886" defTabSz="914400" eaLnBrk="1" fontAlgn="auto" latinLnBrk="0" hangingPunct="1">
                <a:lnSpc>
                  <a:spcPct val="100000"/>
                </a:lnSpc>
                <a:spcBef>
                  <a:spcPct val="20000"/>
                </a:spcBef>
                <a:spcAft>
                  <a:spcPts val="0"/>
                </a:spcAft>
                <a:buClrTx/>
                <a:buSzTx/>
                <a:buFontTx/>
                <a:buChar char="•"/>
                <a:tabLst/>
                <a:defRPr/>
              </a:pPr>
              <a:r>
                <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rPr>
                <a:t>NOTHING HEREIN SHALL IN ANY WAY AFFECT THE RESPECTIVE RIGHTS OF EITHER PARTY UNDER THE PATENT, TRADEMARK AND COPYRIGHT LAWS OF ANY COUNTRY</a:t>
              </a:r>
            </a:p>
            <a:p>
              <a:pPr marL="342886" marR="0" lvl="0" indent="-342886" defTabSz="914400" eaLnBrk="1" fontAlgn="auto" latinLnBrk="0" hangingPunct="1">
                <a:lnSpc>
                  <a:spcPct val="100000"/>
                </a:lnSpc>
                <a:spcBef>
                  <a:spcPct val="20000"/>
                </a:spcBef>
                <a:spcAft>
                  <a:spcPts val="0"/>
                </a:spcAft>
                <a:buClrTx/>
                <a:buSzTx/>
                <a:buFontTx/>
                <a:buChar char="•"/>
                <a:tabLst/>
                <a:defRPr/>
              </a:pPr>
              <a:r>
                <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rPr>
                <a:t>ANY COPYRIGHTABLE SUBJECT MATTER GENERATED BY THE RECIPIENT(S) RELATIVE TO THE MATTER UNDER CONSIDERATION BELONGS TO THE FOXCONN EITHER BY WAY OF WORK-FOR HIRE RULES OR BY ASSIGNMENT. THE PARTIES AGREE TO FORTHWITH EFFECTUATE ANY WRITING NEEDED TO COMPLETE AN ASSIGNMENT UPON EITHER PARTY'S REQUEST THAT THE SAME BE PERFORMED</a:t>
              </a:r>
            </a:p>
            <a:p>
              <a:pPr marL="342886" marR="0" lvl="0" indent="-342886" defTabSz="914400" eaLnBrk="1" fontAlgn="auto" latinLnBrk="0" hangingPunct="1">
                <a:lnSpc>
                  <a:spcPct val="100000"/>
                </a:lnSpc>
                <a:spcBef>
                  <a:spcPct val="20000"/>
                </a:spcBef>
                <a:spcAft>
                  <a:spcPts val="0"/>
                </a:spcAft>
                <a:buClrTx/>
                <a:buSzTx/>
                <a:buFontTx/>
                <a:buChar char="•"/>
                <a:tabLst/>
                <a:defRPr/>
              </a:pPr>
              <a:r>
                <a:rPr kumimoji="0" lang="en-US" altLang="zh-TW"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rPr>
                <a:t>THIS PRESENTATION  MAY INCLUDE CERTAIN "FORWARD-LOOKING STATEMENTS". THESE STATEMENTS ARE BASED ON CURRENT EXPECTATIONS AND ARE SUBJECT TO UNCERTAINTY AND CHANGES IN CIRCUMSTANCES. ACTUAL OUTCOMES MAY DIFFER MATERIALLY FROM THESE EXPECTATIONS DUE TO CHANGES IN GLOBAL ECONOMIC, BUSINESS, COMPETITIVE, MARKET AND REGULATORY FACTORS. </a:t>
              </a:r>
              <a:endParaRPr kumimoji="0" lang="en-US" sz="800" b="1" i="0" u="none" strike="noStrike" kern="0" cap="none" spc="0" normalizeH="0" baseline="0" noProof="0" dirty="0">
                <a:ln>
                  <a:noFill/>
                </a:ln>
                <a:solidFill>
                  <a:sysClr val="windowText" lastClr="000000">
                    <a:lumMod val="50000"/>
                    <a:lumOff val="50000"/>
                  </a:sysClr>
                </a:solidFill>
                <a:effectLst/>
                <a:uLnTx/>
                <a:uFillTx/>
                <a:latin typeface="Calibri"/>
                <a:ea typeface="Arial Unicode MS" pitchFamily="34" charset="-120"/>
                <a:cs typeface="Tahoma" pitchFamily="34" charset="0"/>
              </a:endParaRPr>
            </a:p>
          </p:txBody>
        </p:sp>
      </p:gr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Прямоугольник 6"/>
          <p:cNvSpPr/>
          <p:nvPr/>
        </p:nvSpPr>
        <p:spPr>
          <a:xfrm>
            <a:off x="0" y="-361"/>
            <a:ext cx="9144000" cy="514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2" tIns="35661" rIns="71322" bIns="35661" rtlCol="0" anchor="ctr"/>
          <a:lstStyle/>
          <a:p>
            <a:pPr algn="ctr"/>
            <a:endParaRPr lang="ru-RU" dirty="0">
              <a:latin typeface="Contury Gothic"/>
            </a:endParaRPr>
          </a:p>
        </p:txBody>
      </p:sp>
      <p:pic>
        <p:nvPicPr>
          <p:cNvPr id="11" name="圖片 10">
            <a:extLst>
              <a:ext uri="{FF2B5EF4-FFF2-40B4-BE49-F238E27FC236}">
                <a16:creationId xmlns:a16="http://schemas.microsoft.com/office/drawing/2014/main" id="{2E03E664-1FD1-7243-A74B-15D036C6ABF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0" y="585"/>
            <a:ext cx="9144000" cy="5142333"/>
          </a:xfrm>
          <a:prstGeom prst="rect">
            <a:avLst/>
          </a:prstGeom>
        </p:spPr>
      </p:pic>
      <p:sp>
        <p:nvSpPr>
          <p:cNvPr id="14" name="直角三角形 13">
            <a:extLst>
              <a:ext uri="{FF2B5EF4-FFF2-40B4-BE49-F238E27FC236}">
                <a16:creationId xmlns:a16="http://schemas.microsoft.com/office/drawing/2014/main" id="{163E6903-4D16-FE4D-8E85-4B22A9C88FF4}"/>
              </a:ext>
            </a:extLst>
          </p:cNvPr>
          <p:cNvSpPr/>
          <p:nvPr/>
        </p:nvSpPr>
        <p:spPr>
          <a:xfrm rot="16200000">
            <a:off x="8558930" y="4558428"/>
            <a:ext cx="538210" cy="63193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2" tIns="35661" rIns="71322" bIns="35661" rtlCol="0" anchor="ctr"/>
          <a:lstStyle/>
          <a:p>
            <a:pPr algn="ctr"/>
            <a:endParaRPr kumimoji="1" lang="zh-TW" altLang="en-US" dirty="0">
              <a:latin typeface="Contury Gothic"/>
            </a:endParaRPr>
          </a:p>
        </p:txBody>
      </p:sp>
      <p:sp>
        <p:nvSpPr>
          <p:cNvPr id="17" name="直角三角形 16">
            <a:extLst>
              <a:ext uri="{FF2B5EF4-FFF2-40B4-BE49-F238E27FC236}">
                <a16:creationId xmlns:a16="http://schemas.microsoft.com/office/drawing/2014/main" id="{770D4362-B6DC-F04B-AFFF-9CA810E4D783}"/>
              </a:ext>
            </a:extLst>
          </p:cNvPr>
          <p:cNvSpPr/>
          <p:nvPr/>
        </p:nvSpPr>
        <p:spPr>
          <a:xfrm rot="16200000">
            <a:off x="8625258" y="4623858"/>
            <a:ext cx="483577" cy="55391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2" tIns="35661" rIns="71322" bIns="35661" rtlCol="0" anchor="ctr"/>
          <a:lstStyle/>
          <a:p>
            <a:pPr algn="ctr"/>
            <a:endParaRPr kumimoji="1" lang="zh-TW" altLang="en-US" dirty="0">
              <a:latin typeface="Contury Gothic"/>
            </a:endParaRPr>
          </a:p>
        </p:txBody>
      </p:sp>
      <p:sp>
        <p:nvSpPr>
          <p:cNvPr id="18" name="直角三角形 17">
            <a:extLst>
              <a:ext uri="{FF2B5EF4-FFF2-40B4-BE49-F238E27FC236}">
                <a16:creationId xmlns:a16="http://schemas.microsoft.com/office/drawing/2014/main" id="{0019D317-9B45-0C46-AAA7-B1D52902B005}"/>
              </a:ext>
            </a:extLst>
          </p:cNvPr>
          <p:cNvSpPr/>
          <p:nvPr/>
        </p:nvSpPr>
        <p:spPr>
          <a:xfrm rot="16200000">
            <a:off x="8986379" y="4986747"/>
            <a:ext cx="154407" cy="160844"/>
          </a:xfrm>
          <a:prstGeom prst="rtTriangl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2" tIns="35661" rIns="71322" bIns="35661" rtlCol="0" anchor="ctr"/>
          <a:lstStyle/>
          <a:p>
            <a:pPr algn="ctr"/>
            <a:endParaRPr kumimoji="1" lang="zh-TW" altLang="en-US" dirty="0">
              <a:latin typeface="Contury Gothic"/>
            </a:endParaRPr>
          </a:p>
        </p:txBody>
      </p:sp>
      <p:sp>
        <p:nvSpPr>
          <p:cNvPr id="19" name="文字方塊 18">
            <a:extLst>
              <a:ext uri="{FF2B5EF4-FFF2-40B4-BE49-F238E27FC236}">
                <a16:creationId xmlns:a16="http://schemas.microsoft.com/office/drawing/2014/main" id="{4A584FB6-6D45-C045-8F9D-133DDE42C9D8}"/>
              </a:ext>
            </a:extLst>
          </p:cNvPr>
          <p:cNvSpPr txBox="1"/>
          <p:nvPr/>
        </p:nvSpPr>
        <p:spPr>
          <a:xfrm>
            <a:off x="8757464" y="4886508"/>
            <a:ext cx="371473" cy="210518"/>
          </a:xfrm>
          <a:prstGeom prst="rect">
            <a:avLst/>
          </a:prstGeom>
          <a:noFill/>
        </p:spPr>
        <p:txBody>
          <a:bodyPr wrap="square" lIns="71322" tIns="35661" rIns="71322" bIns="35661" rtlCol="0">
            <a:spAutoFit/>
          </a:bodyPr>
          <a:lstStyle/>
          <a:p>
            <a:fld id="{57F8395D-6B2C-124B-BD7D-517EA70004BA}" type="slidenum">
              <a:rPr kumimoji="1" lang="zh-TW" altLang="en-US" sz="900" smtClean="0">
                <a:solidFill>
                  <a:schemeClr val="bg1">
                    <a:lumMod val="95000"/>
                  </a:schemeClr>
                </a:solidFill>
                <a:latin typeface="Contury Gothic"/>
                <a:cs typeface="Arial" panose="020B0604020202020204" pitchFamily="34" charset="0"/>
              </a:rPr>
              <a:pPr/>
              <a:t>‹#›</a:t>
            </a:fld>
            <a:endParaRPr kumimoji="1" lang="zh-TW" altLang="en-US" sz="900" dirty="0">
              <a:solidFill>
                <a:schemeClr val="bg1">
                  <a:lumMod val="95000"/>
                </a:schemeClr>
              </a:solidFill>
              <a:latin typeface="Contury Gothic"/>
              <a:cs typeface="Arial" panose="020B0604020202020204" pitchFamily="34" charset="0"/>
            </a:endParaRPr>
          </a:p>
        </p:txBody>
      </p:sp>
      <p:pic>
        <p:nvPicPr>
          <p:cNvPr id="10" name="圖片 9">
            <a:extLst>
              <a:ext uri="{FF2B5EF4-FFF2-40B4-BE49-F238E27FC236}">
                <a16:creationId xmlns:a16="http://schemas.microsoft.com/office/drawing/2014/main" id="{1EBDBD28-DDAE-2841-9EED-E2B992D2535A}"/>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032361" y="207102"/>
            <a:ext cx="981075" cy="266700"/>
          </a:xfrm>
          <a:prstGeom prst="rect">
            <a:avLst/>
          </a:prstGeom>
        </p:spPr>
      </p:pic>
    </p:spTree>
    <p:extLst>
      <p:ext uri="{BB962C8B-B14F-4D97-AF65-F5344CB8AC3E}">
        <p14:creationId xmlns:p14="http://schemas.microsoft.com/office/powerpoint/2010/main" val="379837413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15" r:id="rId6"/>
    <p:sldLayoutId id="2147483716"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8" r:id="rId20"/>
    <p:sldLayoutId id="2147483719" r:id="rId21"/>
  </p:sldLayoutIdLst>
  <p:transition/>
  <p:hf sldNum="0" hdr="0" ftr="0" dt="0"/>
  <p:txStyles>
    <p:titleStyle>
      <a:lvl1pPr algn="l" defTabSz="713214"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178303" indent="-178303" algn="l" defTabSz="713214" rtl="0" eaLnBrk="1" latinLnBrk="0" hangingPunct="1">
        <a:lnSpc>
          <a:spcPct val="90000"/>
        </a:lnSpc>
        <a:spcBef>
          <a:spcPts val="780"/>
        </a:spcBef>
        <a:buFont typeface="Arial" panose="020B0604020202020204" pitchFamily="34" charset="0"/>
        <a:buChar char="•"/>
        <a:defRPr sz="2200" kern="1200">
          <a:solidFill>
            <a:schemeClr val="tx1"/>
          </a:solidFill>
          <a:latin typeface="+mn-lt"/>
          <a:ea typeface="+mn-ea"/>
          <a:cs typeface="+mn-cs"/>
        </a:defRPr>
      </a:lvl1pPr>
      <a:lvl2pPr marL="534911" indent="-178303" algn="l" defTabSz="713214" rtl="0" eaLnBrk="1" latinLnBrk="0" hangingPunct="1">
        <a:lnSpc>
          <a:spcPct val="90000"/>
        </a:lnSpc>
        <a:spcBef>
          <a:spcPts val="390"/>
        </a:spcBef>
        <a:buFont typeface="Arial" panose="020B0604020202020204" pitchFamily="34" charset="0"/>
        <a:buChar char="•"/>
        <a:defRPr sz="1900" kern="1200">
          <a:solidFill>
            <a:schemeClr val="tx1"/>
          </a:solidFill>
          <a:latin typeface="+mn-lt"/>
          <a:ea typeface="+mn-ea"/>
          <a:cs typeface="+mn-cs"/>
        </a:defRPr>
      </a:lvl2pPr>
      <a:lvl3pPr marL="891517" indent="-178303" algn="l" defTabSz="713214" rtl="0" eaLnBrk="1" latinLnBrk="0" hangingPunct="1">
        <a:lnSpc>
          <a:spcPct val="90000"/>
        </a:lnSpc>
        <a:spcBef>
          <a:spcPts val="390"/>
        </a:spcBef>
        <a:buFont typeface="Arial" panose="020B0604020202020204" pitchFamily="34" charset="0"/>
        <a:buChar char="•"/>
        <a:defRPr sz="1600" kern="1200">
          <a:solidFill>
            <a:schemeClr val="tx1"/>
          </a:solidFill>
          <a:latin typeface="+mn-lt"/>
          <a:ea typeface="+mn-ea"/>
          <a:cs typeface="+mn-cs"/>
        </a:defRPr>
      </a:lvl3pPr>
      <a:lvl4pPr marL="1248125" indent="-178303" algn="l" defTabSz="713214" rtl="0" eaLnBrk="1" latinLnBrk="0" hangingPunct="1">
        <a:lnSpc>
          <a:spcPct val="90000"/>
        </a:lnSpc>
        <a:spcBef>
          <a:spcPts val="390"/>
        </a:spcBef>
        <a:buFont typeface="Arial" panose="020B0604020202020204" pitchFamily="34" charset="0"/>
        <a:buChar char="•"/>
        <a:defRPr sz="1500" kern="1200">
          <a:solidFill>
            <a:schemeClr val="tx1"/>
          </a:solidFill>
          <a:latin typeface="+mn-lt"/>
          <a:ea typeface="+mn-ea"/>
          <a:cs typeface="+mn-cs"/>
        </a:defRPr>
      </a:lvl4pPr>
      <a:lvl5pPr marL="1604732" indent="-178303" algn="l" defTabSz="713214" rtl="0" eaLnBrk="1" latinLnBrk="0" hangingPunct="1">
        <a:lnSpc>
          <a:spcPct val="90000"/>
        </a:lnSpc>
        <a:spcBef>
          <a:spcPts val="390"/>
        </a:spcBef>
        <a:buFont typeface="Arial" panose="020B0604020202020204" pitchFamily="34" charset="0"/>
        <a:buChar char="•"/>
        <a:defRPr sz="1500" kern="1200">
          <a:solidFill>
            <a:schemeClr val="tx1"/>
          </a:solidFill>
          <a:latin typeface="+mn-lt"/>
          <a:ea typeface="+mn-ea"/>
          <a:cs typeface="+mn-cs"/>
        </a:defRPr>
      </a:lvl5pPr>
      <a:lvl6pPr marL="1961339" indent="-178303" algn="l" defTabSz="713214" rtl="0" eaLnBrk="1" latinLnBrk="0" hangingPunct="1">
        <a:lnSpc>
          <a:spcPct val="90000"/>
        </a:lnSpc>
        <a:spcBef>
          <a:spcPts val="390"/>
        </a:spcBef>
        <a:buFont typeface="Arial" panose="020B0604020202020204" pitchFamily="34" charset="0"/>
        <a:buChar char="•"/>
        <a:defRPr sz="1500" kern="1200">
          <a:solidFill>
            <a:schemeClr val="tx1"/>
          </a:solidFill>
          <a:latin typeface="+mn-lt"/>
          <a:ea typeface="+mn-ea"/>
          <a:cs typeface="+mn-cs"/>
        </a:defRPr>
      </a:lvl6pPr>
      <a:lvl7pPr marL="2317946" indent="-178303" algn="l" defTabSz="713214" rtl="0" eaLnBrk="1" latinLnBrk="0" hangingPunct="1">
        <a:lnSpc>
          <a:spcPct val="90000"/>
        </a:lnSpc>
        <a:spcBef>
          <a:spcPts val="390"/>
        </a:spcBef>
        <a:buFont typeface="Arial" panose="020B0604020202020204" pitchFamily="34" charset="0"/>
        <a:buChar char="•"/>
        <a:defRPr sz="1500" kern="1200">
          <a:solidFill>
            <a:schemeClr val="tx1"/>
          </a:solidFill>
          <a:latin typeface="+mn-lt"/>
          <a:ea typeface="+mn-ea"/>
          <a:cs typeface="+mn-cs"/>
        </a:defRPr>
      </a:lvl7pPr>
      <a:lvl8pPr marL="2674553" indent="-178303" algn="l" defTabSz="713214" rtl="0" eaLnBrk="1" latinLnBrk="0" hangingPunct="1">
        <a:lnSpc>
          <a:spcPct val="90000"/>
        </a:lnSpc>
        <a:spcBef>
          <a:spcPts val="390"/>
        </a:spcBef>
        <a:buFont typeface="Arial" panose="020B0604020202020204" pitchFamily="34" charset="0"/>
        <a:buChar char="•"/>
        <a:defRPr sz="1500" kern="1200">
          <a:solidFill>
            <a:schemeClr val="tx1"/>
          </a:solidFill>
          <a:latin typeface="+mn-lt"/>
          <a:ea typeface="+mn-ea"/>
          <a:cs typeface="+mn-cs"/>
        </a:defRPr>
      </a:lvl8pPr>
      <a:lvl9pPr marL="3031160" indent="-178303" algn="l" defTabSz="713214" rtl="0" eaLnBrk="1" latinLnBrk="0" hangingPunct="1">
        <a:lnSpc>
          <a:spcPct val="90000"/>
        </a:lnSpc>
        <a:spcBef>
          <a:spcPts val="390"/>
        </a:spcBef>
        <a:buFont typeface="Arial" panose="020B0604020202020204" pitchFamily="34" charset="0"/>
        <a:buChar char="•"/>
        <a:defRPr sz="1500" kern="1200">
          <a:solidFill>
            <a:schemeClr val="tx1"/>
          </a:solidFill>
          <a:latin typeface="+mn-lt"/>
          <a:ea typeface="+mn-ea"/>
          <a:cs typeface="+mn-cs"/>
        </a:defRPr>
      </a:lvl9pPr>
    </p:bodyStyle>
    <p:otherStyle>
      <a:defPPr>
        <a:defRPr lang="zh-TW"/>
      </a:defPPr>
      <a:lvl1pPr marL="0" algn="l" defTabSz="713214" rtl="0" eaLnBrk="1" latinLnBrk="0" hangingPunct="1">
        <a:defRPr sz="1500" kern="1200">
          <a:solidFill>
            <a:schemeClr val="tx1"/>
          </a:solidFill>
          <a:latin typeface="+mn-lt"/>
          <a:ea typeface="+mn-ea"/>
          <a:cs typeface="+mn-cs"/>
        </a:defRPr>
      </a:lvl1pPr>
      <a:lvl2pPr marL="356607" algn="l" defTabSz="713214" rtl="0" eaLnBrk="1" latinLnBrk="0" hangingPunct="1">
        <a:defRPr sz="1500" kern="1200">
          <a:solidFill>
            <a:schemeClr val="tx1"/>
          </a:solidFill>
          <a:latin typeface="+mn-lt"/>
          <a:ea typeface="+mn-ea"/>
          <a:cs typeface="+mn-cs"/>
        </a:defRPr>
      </a:lvl2pPr>
      <a:lvl3pPr marL="713214" algn="l" defTabSz="713214" rtl="0" eaLnBrk="1" latinLnBrk="0" hangingPunct="1">
        <a:defRPr sz="1500" kern="1200">
          <a:solidFill>
            <a:schemeClr val="tx1"/>
          </a:solidFill>
          <a:latin typeface="+mn-lt"/>
          <a:ea typeface="+mn-ea"/>
          <a:cs typeface="+mn-cs"/>
        </a:defRPr>
      </a:lvl3pPr>
      <a:lvl4pPr marL="1069821" algn="l" defTabSz="713214" rtl="0" eaLnBrk="1" latinLnBrk="0" hangingPunct="1">
        <a:defRPr sz="1500" kern="1200">
          <a:solidFill>
            <a:schemeClr val="tx1"/>
          </a:solidFill>
          <a:latin typeface="+mn-lt"/>
          <a:ea typeface="+mn-ea"/>
          <a:cs typeface="+mn-cs"/>
        </a:defRPr>
      </a:lvl4pPr>
      <a:lvl5pPr marL="1426428" algn="l" defTabSz="713214" rtl="0" eaLnBrk="1" latinLnBrk="0" hangingPunct="1">
        <a:defRPr sz="1500" kern="1200">
          <a:solidFill>
            <a:schemeClr val="tx1"/>
          </a:solidFill>
          <a:latin typeface="+mn-lt"/>
          <a:ea typeface="+mn-ea"/>
          <a:cs typeface="+mn-cs"/>
        </a:defRPr>
      </a:lvl5pPr>
      <a:lvl6pPr marL="1783036" algn="l" defTabSz="713214" rtl="0" eaLnBrk="1" latinLnBrk="0" hangingPunct="1">
        <a:defRPr sz="1500" kern="1200">
          <a:solidFill>
            <a:schemeClr val="tx1"/>
          </a:solidFill>
          <a:latin typeface="+mn-lt"/>
          <a:ea typeface="+mn-ea"/>
          <a:cs typeface="+mn-cs"/>
        </a:defRPr>
      </a:lvl6pPr>
      <a:lvl7pPr marL="2139642" algn="l" defTabSz="713214" rtl="0" eaLnBrk="1" latinLnBrk="0" hangingPunct="1">
        <a:defRPr sz="1500" kern="1200">
          <a:solidFill>
            <a:schemeClr val="tx1"/>
          </a:solidFill>
          <a:latin typeface="+mn-lt"/>
          <a:ea typeface="+mn-ea"/>
          <a:cs typeface="+mn-cs"/>
        </a:defRPr>
      </a:lvl7pPr>
      <a:lvl8pPr marL="2496250" algn="l" defTabSz="713214" rtl="0" eaLnBrk="1" latinLnBrk="0" hangingPunct="1">
        <a:defRPr sz="1500" kern="1200">
          <a:solidFill>
            <a:schemeClr val="tx1"/>
          </a:solidFill>
          <a:latin typeface="+mn-lt"/>
          <a:ea typeface="+mn-ea"/>
          <a:cs typeface="+mn-cs"/>
        </a:defRPr>
      </a:lvl8pPr>
      <a:lvl9pPr marL="2852857" algn="l" defTabSz="713214"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image" Target="../media/image28.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19.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44.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38.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51.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image" Target="../media/image51.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8.xml"/><Relationship Id="rId6" Type="http://schemas.openxmlformats.org/officeDocument/2006/relationships/image" Target="../media/image38.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3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8.xml"/><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8.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8.xml"/><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8.xml"/><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8.xml"/><Relationship Id="rId5" Type="http://schemas.openxmlformats.org/officeDocument/2006/relationships/image" Target="../media/image90.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28.xm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28.xml"/><Relationship Id="rId5" Type="http://schemas.openxmlformats.org/officeDocument/2006/relationships/image" Target="../media/image103.pn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28.xml"/><Relationship Id="rId5" Type="http://schemas.openxmlformats.org/officeDocument/2006/relationships/image" Target="../media/image105.png"/><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1.xml"/><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28.xml"/><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28.xml"/><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28.xml"/><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2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9.xml"/><Relationship Id="rId1" Type="http://schemas.openxmlformats.org/officeDocument/2006/relationships/slideLayout" Target="../slideLayouts/slideLayout28.xml"/><Relationship Id="rId4" Type="http://schemas.openxmlformats.org/officeDocument/2006/relationships/image" Target="../media/image123.png"/></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28.xml"/><Relationship Id="rId5" Type="http://schemas.openxmlformats.org/officeDocument/2006/relationships/image" Target="../media/image101.png"/><Relationship Id="rId4" Type="http://schemas.openxmlformats.org/officeDocument/2006/relationships/image" Target="../media/image125.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2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2.xml"/><Relationship Id="rId1" Type="http://schemas.openxmlformats.org/officeDocument/2006/relationships/slideLayout" Target="../slideLayouts/slideLayout28.xml"/><Relationship Id="rId6" Type="http://schemas.openxmlformats.org/officeDocument/2006/relationships/image" Target="../media/image126.png"/><Relationship Id="rId5" Type="http://schemas.openxmlformats.org/officeDocument/2006/relationships/image" Target="../media/image101.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1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e66e4f24090f95771f2a25398b4c6a397210DEF3B34B42E7CAE3753A3E55670C5C5B393DCCD8D49F265F3A29442F2D10D421F974AABEA3384308323DA72972389F1817D14B0E600C905722F95888680EDC941495664A51D89D656172206997B3F319CD55F6AF61423EF75E99BCAE75F7A29E217A3B4BD7D50D155499EBB3D6BDD0A19AC14390E07" hidden="1"/>
          <p:cNvSpPr txBox="1"/>
          <p:nvPr/>
        </p:nvSpPr>
        <p:spPr>
          <a:xfrm>
            <a:off x="-266700" y="1352550"/>
            <a:ext cx="330347" cy="762000"/>
          </a:xfrm>
          <a:prstGeom prst="rect">
            <a:avLst/>
          </a:prstGeom>
          <a:noFill/>
        </p:spPr>
        <p:txBody>
          <a:bodyPr vert="wordArtVert" rtlCol="0">
            <a:spAutoFit/>
          </a:bodyPr>
          <a:lstStyle/>
          <a:p>
            <a:r>
              <a:rPr lang="en-US" altLang="zh-CN" sz="100" dirty="0"/>
              <a:t>e7d195523061f1c02e66e4f24090f95771f2a25398b4c6a397210DEF3B34B42E7CAE3753A3E55670C5C5B393DCCD8D49F265F3A29442F2D10D421F974AABEA3384308323DA72972389F1817D14B0E600C905722F95888680EDC941495664A51D89D656172206997B3F319CD55F6AF61423EF75E99BCAE75F7A29E217A3B4BD7D50D155499EBB3D6BDD0A19AC14390E07</a:t>
            </a:r>
            <a:endParaRPr lang="zh-CN" altLang="en-US" sz="100"/>
          </a:p>
        </p:txBody>
      </p:sp>
      <p:sp>
        <p:nvSpPr>
          <p:cNvPr id="4" name="文本框 12"/>
          <p:cNvSpPr txBox="1">
            <a:spLocks noChangeArrowheads="1"/>
          </p:cNvSpPr>
          <p:nvPr/>
        </p:nvSpPr>
        <p:spPr bwMode="auto">
          <a:xfrm>
            <a:off x="7004" y="1118317"/>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b="1" dirty="0">
                <a:solidFill>
                  <a:srgbClr val="1C4885"/>
                </a:solidFill>
                <a:latin typeface="等线" panose="02010600030101010101" pitchFamily="2" charset="-122"/>
                <a:ea typeface="等线" panose="02010600030101010101" pitchFamily="2" charset="-122"/>
              </a:rPr>
              <a:t>CESBG CloudMES</a:t>
            </a:r>
            <a:endParaRPr lang="zh-CN" altLang="en-US" sz="5400" b="1" dirty="0">
              <a:solidFill>
                <a:srgbClr val="1C4885"/>
              </a:solidFill>
              <a:latin typeface="等线" panose="02010600030101010101" pitchFamily="2" charset="-122"/>
              <a:ea typeface="等线" panose="02010600030101010101" pitchFamily="2" charset="-122"/>
            </a:endParaRPr>
          </a:p>
        </p:txBody>
      </p:sp>
      <p:sp>
        <p:nvSpPr>
          <p:cNvPr id="5" name="文本占位符 2" descr="e7d195523061f1c02e66e4f24090f95771f2a25398b4c6a397210DEF3B34B42E7CAE3753A3E55670C5C5B393DCCD8D49F265F3A29442F2D10D421F974AABEA3384308323DA72972389F1817D14B0E600C905722F95888680EDC941495664A51D89D656172206997B3F319CD55F6AF61423EF75E99BCAE75F7A29E217A3B4BD7D50D155499EBB3D6BDD0A19AC14390E07">
            <a:extLst>
              <a:ext uri="{FF2B5EF4-FFF2-40B4-BE49-F238E27FC236}">
                <a16:creationId xmlns:a16="http://schemas.microsoft.com/office/drawing/2014/main" id="{A3124004-55EE-4624-88AE-D41B496913BE}"/>
              </a:ext>
            </a:extLst>
          </p:cNvPr>
          <p:cNvSpPr txBox="1"/>
          <p:nvPr/>
        </p:nvSpPr>
        <p:spPr>
          <a:xfrm>
            <a:off x="0" y="2169169"/>
            <a:ext cx="9144000" cy="669414"/>
          </a:xfrm>
          <a:prstGeom prst="rect">
            <a:avLst/>
          </a:prstGeom>
          <a:noFill/>
        </p:spPr>
        <p:txBody>
          <a:bodyPr vert="horz" wrap="square" lIns="68580" tIns="34290" rIns="68580" bIns="34290" rtlCol="0" anchor="ctr">
            <a:sp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1800" b="1" i="0" kern="1200">
                <a:solidFill>
                  <a:schemeClr val="bg1"/>
                </a:solidFill>
                <a:effectLst>
                  <a:outerShdw blurRad="38100" dist="38100" dir="2700000" algn="tl">
                    <a:srgbClr val="000000">
                      <a:alpha val="43137"/>
                    </a:srgbClr>
                  </a:outerShdw>
                </a:effectLst>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3000" b="0" dirty="0">
                <a:solidFill>
                  <a:srgbClr val="1C4885"/>
                </a:solidFill>
                <a:effectLst/>
                <a:latin typeface="等线" panose="02010600030101010101" pitchFamily="2" charset="-122"/>
                <a:ea typeface="等线" panose="02010600030101010101" pitchFamily="2" charset="-122"/>
                <a:cs typeface="微软雅黑" panose="020B0503020204020204" charset="-122"/>
                <a:sym typeface="+mn-lt"/>
              </a:rPr>
              <a:t>WMS</a:t>
            </a:r>
            <a:r>
              <a:rPr lang="zh-CN" altLang="en-US" sz="3000" b="0" dirty="0">
                <a:solidFill>
                  <a:srgbClr val="1C4885"/>
                </a:solidFill>
                <a:effectLst/>
                <a:latin typeface="等线" panose="02010600030101010101" pitchFamily="2" charset="-122"/>
                <a:ea typeface="等线" panose="02010600030101010101" pitchFamily="2" charset="-122"/>
                <a:cs typeface="微软雅黑" panose="020B0503020204020204" charset="-122"/>
                <a:sym typeface="+mn-lt"/>
              </a:rPr>
              <a:t>系统操作及测试指南</a:t>
            </a:r>
            <a:r>
              <a:rPr lang="en-US" altLang="zh-CN" sz="3000" b="0" dirty="0">
                <a:solidFill>
                  <a:srgbClr val="1C4885"/>
                </a:solidFill>
                <a:effectLst/>
                <a:latin typeface="等线" panose="02010600030101010101" pitchFamily="2" charset="-122"/>
                <a:ea typeface="等线" panose="02010600030101010101" pitchFamily="2" charset="-122"/>
                <a:cs typeface="微软雅黑" panose="020B0503020204020204" charset="-122"/>
                <a:sym typeface="+mn-lt"/>
              </a:rPr>
              <a:t>-PDA</a:t>
            </a:r>
            <a:endParaRPr sz="3000" b="0" dirty="0">
              <a:solidFill>
                <a:srgbClr val="1C4885"/>
              </a:solidFill>
              <a:effectLst/>
              <a:latin typeface="等线" panose="02010600030101010101" pitchFamily="2" charset="-122"/>
              <a:ea typeface="等线" panose="02010600030101010101" pitchFamily="2" charset="-122"/>
              <a:cs typeface="微软雅黑" panose="020B0503020204020204" charset="-122"/>
              <a:sym typeface="+mn-lt"/>
            </a:endParaRPr>
          </a:p>
        </p:txBody>
      </p:sp>
      <p:pic>
        <p:nvPicPr>
          <p:cNvPr id="2" name="media1">
            <a:hlinkClick r:id="" action="ppaction://media"/>
            <a:extLst>
              <a:ext uri="{FF2B5EF4-FFF2-40B4-BE49-F238E27FC236}">
                <a16:creationId xmlns:a16="http://schemas.microsoft.com/office/drawing/2014/main" id="{9855D4CB-628F-E292-18DE-1A3BFA29A4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 y="-1481795"/>
            <a:ext cx="365522" cy="365522"/>
          </a:xfrm>
          <a:prstGeom prst="rect">
            <a:avLst/>
          </a:prstGeom>
        </p:spPr>
      </p:pic>
    </p:spTree>
    <p:extLst>
      <p:ext uri="{BB962C8B-B14F-4D97-AF65-F5344CB8AC3E}">
        <p14:creationId xmlns:p14="http://schemas.microsoft.com/office/powerpoint/2010/main" val="236766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5850095" y="681540"/>
            <a:ext cx="2510661" cy="3999875"/>
          </a:xfrm>
          <a:prstGeom prst="rect">
            <a:avLst/>
          </a:prstGeom>
        </p:spPr>
      </p:pic>
      <p:pic>
        <p:nvPicPr>
          <p:cNvPr id="2" name="圖片 1"/>
          <p:cNvPicPr>
            <a:picLocks noChangeAspect="1"/>
          </p:cNvPicPr>
          <p:nvPr/>
        </p:nvPicPr>
        <p:blipFill>
          <a:blip r:embed="rId4"/>
          <a:stretch>
            <a:fillRect/>
          </a:stretch>
        </p:blipFill>
        <p:spPr>
          <a:xfrm>
            <a:off x="3323164" y="681540"/>
            <a:ext cx="2325503" cy="4003061"/>
          </a:xfrm>
          <a:prstGeom prst="rect">
            <a:avLst/>
          </a:prstGeom>
        </p:spPr>
      </p:pic>
      <p:pic>
        <p:nvPicPr>
          <p:cNvPr id="16" name="圖片 15"/>
          <p:cNvPicPr>
            <a:picLocks noChangeAspect="1"/>
          </p:cNvPicPr>
          <p:nvPr/>
        </p:nvPicPr>
        <p:blipFill rotWithShape="1">
          <a:blip r:embed="rId5"/>
          <a:srcRect b="931"/>
          <a:stretch/>
        </p:blipFill>
        <p:spPr>
          <a:xfrm>
            <a:off x="737900" y="681540"/>
            <a:ext cx="2324169" cy="4003061"/>
          </a:xfrm>
          <a:prstGeom prst="rect">
            <a:avLst/>
          </a:prstGeom>
        </p:spPr>
      </p:pic>
      <p:sp>
        <p:nvSpPr>
          <p:cNvPr id="17" name="文字方塊 16"/>
          <p:cNvSpPr txBox="1"/>
          <p:nvPr/>
        </p:nvSpPr>
        <p:spPr>
          <a:xfrm>
            <a:off x="6336097" y="2329398"/>
            <a:ext cx="1223412" cy="230832"/>
          </a:xfrm>
          <a:prstGeom prst="rect">
            <a:avLst/>
          </a:prstGeom>
          <a:noFill/>
        </p:spPr>
        <p:txBody>
          <a:bodyPr wrap="none" rtlCol="0">
            <a:spAutoFit/>
          </a:bodyPr>
          <a:lstStyle/>
          <a:p>
            <a:r>
              <a:rPr lang="zh-CN" altLang="en-US" sz="900" dirty="0">
                <a:solidFill>
                  <a:srgbClr val="FF0000"/>
                </a:solidFill>
              </a:rPr>
              <a:t>掃描或輸入條碼即可</a:t>
            </a:r>
            <a:endParaRPr lang="en-US" altLang="zh-CN" sz="900" dirty="0">
              <a:solidFill>
                <a:srgbClr val="FF0000"/>
              </a:solidFill>
            </a:endParaRPr>
          </a:p>
        </p:txBody>
      </p:sp>
      <p:sp>
        <p:nvSpPr>
          <p:cNvPr id="49" name="標題 1"/>
          <p:cNvSpPr txBox="1">
            <a:spLocks/>
          </p:cNvSpPr>
          <p:nvPr/>
        </p:nvSpPr>
        <p:spPr>
          <a:xfrm>
            <a:off x="-21461" y="137800"/>
            <a:ext cx="4168401" cy="370380"/>
          </a:xfrm>
          <a:prstGeom prst="rect">
            <a:avLst/>
          </a:prstGeom>
        </p:spPr>
        <p:txBody>
          <a:bodyPr vert="horz" lIns="68580" tIns="34290" rIns="68580" bIns="3429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單據管理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內交出庫單編輯和出貨</a:t>
            </a:r>
            <a:endParaRPr lang="en-US" sz="525" dirty="0">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4058168" y="2225523"/>
            <a:ext cx="1569660" cy="230832"/>
          </a:xfrm>
          <a:prstGeom prst="rect">
            <a:avLst/>
          </a:prstGeom>
          <a:noFill/>
        </p:spPr>
        <p:txBody>
          <a:bodyPr wrap="none" rtlCol="0">
            <a:spAutoFit/>
          </a:bodyPr>
          <a:lstStyle/>
          <a:p>
            <a:r>
              <a:rPr lang="zh-CN" altLang="en-US" sz="900" dirty="0">
                <a:solidFill>
                  <a:srgbClr val="FF0000"/>
                </a:solidFill>
              </a:rPr>
              <a:t>編輯出庫單僅支持修改數量</a:t>
            </a:r>
            <a:endParaRPr lang="en-US" altLang="zh-CN" sz="900" dirty="0">
              <a:solidFill>
                <a:srgbClr val="FF0000"/>
              </a:solidFill>
            </a:endParaRPr>
          </a:p>
        </p:txBody>
      </p:sp>
      <p:sp>
        <p:nvSpPr>
          <p:cNvPr id="18" name="文字方塊 17"/>
          <p:cNvSpPr txBox="1"/>
          <p:nvPr/>
        </p:nvSpPr>
        <p:spPr>
          <a:xfrm>
            <a:off x="978998" y="3257476"/>
            <a:ext cx="646331" cy="230832"/>
          </a:xfrm>
          <a:prstGeom prst="rect">
            <a:avLst/>
          </a:prstGeom>
          <a:noFill/>
        </p:spPr>
        <p:txBody>
          <a:bodyPr wrap="none" rtlCol="0">
            <a:spAutoFit/>
          </a:bodyPr>
          <a:lstStyle/>
          <a:p>
            <a:r>
              <a:rPr lang="zh-CN" altLang="en-US" sz="900" dirty="0">
                <a:solidFill>
                  <a:srgbClr val="FF0000"/>
                </a:solidFill>
              </a:rPr>
              <a:t>點擊出貨</a:t>
            </a:r>
            <a:endParaRPr lang="en-US" altLang="zh-CN" sz="900" dirty="0">
              <a:solidFill>
                <a:srgbClr val="FF0000"/>
              </a:solidFill>
            </a:endParaRPr>
          </a:p>
        </p:txBody>
      </p:sp>
      <p:sp>
        <p:nvSpPr>
          <p:cNvPr id="20" name="文字方塊 19"/>
          <p:cNvSpPr txBox="1"/>
          <p:nvPr/>
        </p:nvSpPr>
        <p:spPr>
          <a:xfrm>
            <a:off x="2292371" y="2232302"/>
            <a:ext cx="646331" cy="230832"/>
          </a:xfrm>
          <a:prstGeom prst="rect">
            <a:avLst/>
          </a:prstGeom>
          <a:noFill/>
        </p:spPr>
        <p:txBody>
          <a:bodyPr wrap="none" rtlCol="0">
            <a:spAutoFit/>
          </a:bodyPr>
          <a:lstStyle/>
          <a:p>
            <a:r>
              <a:rPr lang="zh-CN" altLang="en-US" sz="900" dirty="0">
                <a:solidFill>
                  <a:srgbClr val="FF0000"/>
                </a:solidFill>
              </a:rPr>
              <a:t>點擊編輯</a:t>
            </a:r>
            <a:endParaRPr lang="en-US" altLang="zh-CN" sz="900" dirty="0">
              <a:solidFill>
                <a:srgbClr val="FF0000"/>
              </a:solidFill>
            </a:endParaRPr>
          </a:p>
        </p:txBody>
      </p:sp>
      <p:cxnSp>
        <p:nvCxnSpPr>
          <p:cNvPr id="6" name="直線單箭頭接點 5"/>
          <p:cNvCxnSpPr>
            <a:stCxn id="20" idx="3"/>
          </p:cNvCxnSpPr>
          <p:nvPr/>
        </p:nvCxnSpPr>
        <p:spPr>
          <a:xfrm flipV="1">
            <a:off x="2892534" y="1213710"/>
            <a:ext cx="1098629" cy="112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189818" y="2232302"/>
            <a:ext cx="5126855" cy="1149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圓角矩形 22"/>
          <p:cNvSpPr/>
          <p:nvPr/>
        </p:nvSpPr>
        <p:spPr>
          <a:xfrm>
            <a:off x="1729137" y="3381327"/>
            <a:ext cx="333603" cy="1627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5" name="文字方塊 24"/>
          <p:cNvSpPr txBox="1"/>
          <p:nvPr/>
        </p:nvSpPr>
        <p:spPr>
          <a:xfrm>
            <a:off x="1138208" y="3495513"/>
            <a:ext cx="1800493" cy="230832"/>
          </a:xfrm>
          <a:prstGeom prst="rect">
            <a:avLst/>
          </a:prstGeom>
          <a:noFill/>
        </p:spPr>
        <p:txBody>
          <a:bodyPr wrap="none" rtlCol="0">
            <a:spAutoFit/>
          </a:bodyPr>
          <a:lstStyle/>
          <a:p>
            <a:r>
              <a:rPr lang="zh-CN" altLang="en-US" sz="900" dirty="0">
                <a:solidFill>
                  <a:srgbClr val="FF0000"/>
                </a:solidFill>
              </a:rPr>
              <a:t>採集完條碼後，點擊內交出即可</a:t>
            </a:r>
            <a:endParaRPr lang="en-US" altLang="zh-CN" sz="900" dirty="0">
              <a:solidFill>
                <a:srgbClr val="FF0000"/>
              </a:solidFill>
            </a:endParaRPr>
          </a:p>
        </p:txBody>
      </p:sp>
    </p:spTree>
    <p:extLst>
      <p:ext uri="{BB962C8B-B14F-4D97-AF65-F5344CB8AC3E}">
        <p14:creationId xmlns:p14="http://schemas.microsoft.com/office/powerpoint/2010/main" val="143592826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rotWithShape="1">
          <a:blip r:embed="rId3"/>
          <a:srcRect b="933"/>
          <a:stretch/>
        </p:blipFill>
        <p:spPr>
          <a:xfrm>
            <a:off x="136253" y="624804"/>
            <a:ext cx="2138685" cy="3669493"/>
          </a:xfrm>
          <a:prstGeom prst="rect">
            <a:avLst/>
          </a:prstGeom>
        </p:spPr>
      </p:pic>
      <p:pic>
        <p:nvPicPr>
          <p:cNvPr id="2" name="圖片 1"/>
          <p:cNvPicPr>
            <a:picLocks noChangeAspect="1"/>
          </p:cNvPicPr>
          <p:nvPr/>
        </p:nvPicPr>
        <p:blipFill>
          <a:blip r:embed="rId4"/>
          <a:stretch>
            <a:fillRect/>
          </a:stretch>
        </p:blipFill>
        <p:spPr>
          <a:xfrm>
            <a:off x="2345006" y="624804"/>
            <a:ext cx="2118262" cy="3669493"/>
          </a:xfrm>
          <a:prstGeom prst="rect">
            <a:avLst/>
          </a:prstGeom>
        </p:spPr>
      </p:pic>
      <p:pic>
        <p:nvPicPr>
          <p:cNvPr id="3" name="圖片 2"/>
          <p:cNvPicPr>
            <a:picLocks noChangeAspect="1"/>
          </p:cNvPicPr>
          <p:nvPr/>
        </p:nvPicPr>
        <p:blipFill>
          <a:blip r:embed="rId5"/>
          <a:stretch>
            <a:fillRect/>
          </a:stretch>
        </p:blipFill>
        <p:spPr>
          <a:xfrm>
            <a:off x="6707420" y="624804"/>
            <a:ext cx="2298377" cy="3669493"/>
          </a:xfrm>
          <a:prstGeom prst="rect">
            <a:avLst/>
          </a:prstGeom>
        </p:spPr>
      </p:pic>
      <p:pic>
        <p:nvPicPr>
          <p:cNvPr id="4" name="圖片 3"/>
          <p:cNvPicPr>
            <a:picLocks noChangeAspect="1"/>
          </p:cNvPicPr>
          <p:nvPr/>
        </p:nvPicPr>
        <p:blipFill>
          <a:blip r:embed="rId6"/>
          <a:stretch>
            <a:fillRect/>
          </a:stretch>
        </p:blipFill>
        <p:spPr>
          <a:xfrm>
            <a:off x="4533334" y="634282"/>
            <a:ext cx="2128712" cy="3669494"/>
          </a:xfrm>
          <a:prstGeom prst="rect">
            <a:avLst/>
          </a:prstGeom>
        </p:spPr>
      </p:pic>
      <p:sp>
        <p:nvSpPr>
          <p:cNvPr id="49" name="標題 1"/>
          <p:cNvSpPr txBox="1">
            <a:spLocks/>
          </p:cNvSpPr>
          <p:nvPr/>
        </p:nvSpPr>
        <p:spPr>
          <a:xfrm>
            <a:off x="-19452" y="21950"/>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單據管理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費領</a:t>
            </a:r>
            <a:r>
              <a:rPr lang="en-US" altLang="zh-CN" sz="15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退單</a:t>
            </a:r>
            <a:endParaRPr lang="en-US" sz="525" dirty="0">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3127253" y="1170775"/>
            <a:ext cx="992579" cy="230832"/>
          </a:xfrm>
          <a:prstGeom prst="rect">
            <a:avLst/>
          </a:prstGeom>
          <a:noFill/>
        </p:spPr>
        <p:txBody>
          <a:bodyPr wrap="none" rtlCol="0">
            <a:spAutoFit/>
          </a:bodyPr>
          <a:lstStyle/>
          <a:p>
            <a:r>
              <a:rPr lang="zh-CN" altLang="en-US" sz="900" dirty="0">
                <a:solidFill>
                  <a:srgbClr val="FF0000"/>
                </a:solidFill>
              </a:rPr>
              <a:t>可通過單號搜索</a:t>
            </a:r>
            <a:endParaRPr lang="en-US" altLang="zh-CN" sz="900" dirty="0">
              <a:solidFill>
                <a:srgbClr val="FF0000"/>
              </a:solidFill>
            </a:endParaRPr>
          </a:p>
        </p:txBody>
      </p:sp>
      <p:sp>
        <p:nvSpPr>
          <p:cNvPr id="18" name="文字方塊 17"/>
          <p:cNvSpPr txBox="1"/>
          <p:nvPr/>
        </p:nvSpPr>
        <p:spPr>
          <a:xfrm>
            <a:off x="4910793" y="1500175"/>
            <a:ext cx="2146742" cy="369332"/>
          </a:xfrm>
          <a:prstGeom prst="rect">
            <a:avLst/>
          </a:prstGeom>
          <a:noFill/>
        </p:spPr>
        <p:txBody>
          <a:bodyPr wrap="none" rtlCol="0">
            <a:spAutoFit/>
          </a:bodyPr>
          <a:lstStyle/>
          <a:p>
            <a:r>
              <a:rPr lang="zh-CN" altLang="en-US" sz="900" dirty="0">
                <a:solidFill>
                  <a:srgbClr val="FF0000"/>
                </a:solidFill>
              </a:rPr>
              <a:t>③若有工單，則輸入工單號和備料載具</a:t>
            </a:r>
            <a:endParaRPr lang="en-US" altLang="zh-CN" sz="900" dirty="0">
              <a:solidFill>
                <a:srgbClr val="FF0000"/>
              </a:solidFill>
            </a:endParaRPr>
          </a:p>
          <a:p>
            <a:r>
              <a:rPr lang="zh-CN" altLang="en-US" sz="900" dirty="0">
                <a:solidFill>
                  <a:srgbClr val="FF0000"/>
                </a:solidFill>
              </a:rPr>
              <a:t>沒有工單則直接輸入大倉載具即可</a:t>
            </a:r>
            <a:endParaRPr lang="en-US" altLang="zh-CN" sz="900" dirty="0">
              <a:solidFill>
                <a:srgbClr val="FF0000"/>
              </a:solidFill>
            </a:endParaRPr>
          </a:p>
        </p:txBody>
      </p:sp>
      <p:sp>
        <p:nvSpPr>
          <p:cNvPr id="19" name="圓角矩形 18"/>
          <p:cNvSpPr/>
          <p:nvPr/>
        </p:nvSpPr>
        <p:spPr>
          <a:xfrm>
            <a:off x="237797" y="1846358"/>
            <a:ext cx="388570" cy="4409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0" name="文字方塊 19"/>
          <p:cNvSpPr txBox="1"/>
          <p:nvPr/>
        </p:nvSpPr>
        <p:spPr>
          <a:xfrm>
            <a:off x="153979" y="1638608"/>
            <a:ext cx="1037463" cy="230832"/>
          </a:xfrm>
          <a:prstGeom prst="rect">
            <a:avLst/>
          </a:prstGeom>
          <a:noFill/>
        </p:spPr>
        <p:txBody>
          <a:bodyPr wrap="none" rtlCol="0">
            <a:spAutoFit/>
          </a:bodyPr>
          <a:lstStyle/>
          <a:p>
            <a:r>
              <a:rPr lang="zh-CN" altLang="en-US" sz="900" dirty="0">
                <a:solidFill>
                  <a:srgbClr val="FF0000"/>
                </a:solidFill>
              </a:rPr>
              <a:t>①點擊費領</a:t>
            </a:r>
            <a:r>
              <a:rPr lang="en-US" altLang="zh-CN" sz="900" dirty="0">
                <a:solidFill>
                  <a:srgbClr val="FF0000"/>
                </a:solidFill>
              </a:rPr>
              <a:t>/</a:t>
            </a:r>
            <a:r>
              <a:rPr lang="zh-CN" altLang="en-US" sz="900" dirty="0">
                <a:solidFill>
                  <a:srgbClr val="FF0000"/>
                </a:solidFill>
              </a:rPr>
              <a:t>退單</a:t>
            </a:r>
            <a:endParaRPr lang="en-US" altLang="zh-CN" sz="900" dirty="0">
              <a:solidFill>
                <a:srgbClr val="FF0000"/>
              </a:solidFill>
            </a:endParaRPr>
          </a:p>
        </p:txBody>
      </p:sp>
      <p:sp>
        <p:nvSpPr>
          <p:cNvPr id="27" name="文字方塊 26"/>
          <p:cNvSpPr txBox="1"/>
          <p:nvPr/>
        </p:nvSpPr>
        <p:spPr>
          <a:xfrm>
            <a:off x="2406728" y="1333081"/>
            <a:ext cx="1223412" cy="230832"/>
          </a:xfrm>
          <a:prstGeom prst="rect">
            <a:avLst/>
          </a:prstGeom>
          <a:noFill/>
        </p:spPr>
        <p:txBody>
          <a:bodyPr wrap="none" rtlCol="0">
            <a:spAutoFit/>
          </a:bodyPr>
          <a:lstStyle/>
          <a:p>
            <a:r>
              <a:rPr lang="zh-CN" altLang="en-US" sz="900" dirty="0">
                <a:solidFill>
                  <a:srgbClr val="FF0000"/>
                </a:solidFill>
              </a:rPr>
              <a:t>②點擊要操作的單據</a:t>
            </a:r>
            <a:endParaRPr lang="en-US" altLang="zh-CN" sz="900" dirty="0">
              <a:solidFill>
                <a:srgbClr val="FF0000"/>
              </a:solidFill>
            </a:endParaRPr>
          </a:p>
        </p:txBody>
      </p:sp>
      <p:sp>
        <p:nvSpPr>
          <p:cNvPr id="28" name="文字方塊 27"/>
          <p:cNvSpPr txBox="1"/>
          <p:nvPr/>
        </p:nvSpPr>
        <p:spPr>
          <a:xfrm>
            <a:off x="4645254" y="2504567"/>
            <a:ext cx="1107996" cy="230832"/>
          </a:xfrm>
          <a:prstGeom prst="rect">
            <a:avLst/>
          </a:prstGeom>
          <a:noFill/>
        </p:spPr>
        <p:txBody>
          <a:bodyPr wrap="none" rtlCol="0">
            <a:spAutoFit/>
          </a:bodyPr>
          <a:lstStyle/>
          <a:p>
            <a:r>
              <a:rPr lang="zh-CN" altLang="en-US" sz="900" dirty="0">
                <a:solidFill>
                  <a:srgbClr val="FF0000"/>
                </a:solidFill>
              </a:rPr>
              <a:t>④掃描或輸入條碼</a:t>
            </a:r>
            <a:endParaRPr lang="en-US" altLang="zh-CN" sz="900" dirty="0">
              <a:solidFill>
                <a:srgbClr val="FF0000"/>
              </a:solidFill>
            </a:endParaRPr>
          </a:p>
        </p:txBody>
      </p:sp>
      <p:sp>
        <p:nvSpPr>
          <p:cNvPr id="29" name="文字方塊 28"/>
          <p:cNvSpPr txBox="1"/>
          <p:nvPr/>
        </p:nvSpPr>
        <p:spPr>
          <a:xfrm>
            <a:off x="7276440" y="1500175"/>
            <a:ext cx="1569660" cy="369332"/>
          </a:xfrm>
          <a:prstGeom prst="rect">
            <a:avLst/>
          </a:prstGeom>
          <a:noFill/>
        </p:spPr>
        <p:txBody>
          <a:bodyPr wrap="none" rtlCol="0">
            <a:spAutoFit/>
          </a:bodyPr>
          <a:lstStyle/>
          <a:p>
            <a:r>
              <a:rPr lang="zh-CN" altLang="en-US" sz="900" dirty="0">
                <a:solidFill>
                  <a:srgbClr val="FF0000"/>
                </a:solidFill>
              </a:rPr>
              <a:t>若單據類型為費領下架</a:t>
            </a:r>
            <a:endParaRPr lang="en-US" altLang="zh-CN" sz="900" dirty="0">
              <a:solidFill>
                <a:srgbClr val="FF0000"/>
              </a:solidFill>
            </a:endParaRPr>
          </a:p>
          <a:p>
            <a:r>
              <a:rPr lang="zh-CN" altLang="en-US" sz="900" dirty="0">
                <a:solidFill>
                  <a:srgbClr val="FF0000"/>
                </a:solidFill>
              </a:rPr>
              <a:t>則直接掃描或輸入條碼即可</a:t>
            </a:r>
            <a:endParaRPr lang="en-US" altLang="zh-CN" sz="900" dirty="0">
              <a:solidFill>
                <a:srgbClr val="FF0000"/>
              </a:solidFill>
            </a:endParaRPr>
          </a:p>
        </p:txBody>
      </p:sp>
    </p:spTree>
    <p:extLst>
      <p:ext uri="{BB962C8B-B14F-4D97-AF65-F5344CB8AC3E}">
        <p14:creationId xmlns:p14="http://schemas.microsoft.com/office/powerpoint/2010/main" val="397335950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3401138" y="661715"/>
            <a:ext cx="2104711" cy="3660014"/>
          </a:xfrm>
          <a:prstGeom prst="rect">
            <a:avLst/>
          </a:prstGeom>
        </p:spPr>
      </p:pic>
      <p:pic>
        <p:nvPicPr>
          <p:cNvPr id="7" name="圖片 6"/>
          <p:cNvPicPr>
            <a:picLocks noChangeAspect="1"/>
          </p:cNvPicPr>
          <p:nvPr/>
        </p:nvPicPr>
        <p:blipFill>
          <a:blip r:embed="rId4"/>
          <a:stretch>
            <a:fillRect/>
          </a:stretch>
        </p:blipFill>
        <p:spPr>
          <a:xfrm>
            <a:off x="5636034" y="652236"/>
            <a:ext cx="2180964" cy="3669493"/>
          </a:xfrm>
          <a:prstGeom prst="rect">
            <a:avLst/>
          </a:prstGeom>
        </p:spPr>
      </p:pic>
      <p:pic>
        <p:nvPicPr>
          <p:cNvPr id="14" name="圖片 13"/>
          <p:cNvPicPr>
            <a:picLocks noChangeAspect="1"/>
          </p:cNvPicPr>
          <p:nvPr/>
        </p:nvPicPr>
        <p:blipFill rotWithShape="1">
          <a:blip r:embed="rId5"/>
          <a:srcRect b="933"/>
          <a:stretch/>
        </p:blipFill>
        <p:spPr>
          <a:xfrm>
            <a:off x="1130663" y="652236"/>
            <a:ext cx="2138685" cy="3669493"/>
          </a:xfrm>
          <a:prstGeom prst="rect">
            <a:avLst/>
          </a:prstGeom>
        </p:spPr>
      </p:pic>
      <p:sp>
        <p:nvSpPr>
          <p:cNvPr id="49" name="標題 1"/>
          <p:cNvSpPr txBox="1">
            <a:spLocks/>
          </p:cNvSpPr>
          <p:nvPr/>
        </p:nvSpPr>
        <p:spPr>
          <a:xfrm>
            <a:off x="-19452" y="117647"/>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單據管理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報廢單</a:t>
            </a:r>
            <a:endParaRPr lang="en-US" sz="525" dirty="0">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4121663" y="1198207"/>
            <a:ext cx="992579" cy="230832"/>
          </a:xfrm>
          <a:prstGeom prst="rect">
            <a:avLst/>
          </a:prstGeom>
          <a:noFill/>
        </p:spPr>
        <p:txBody>
          <a:bodyPr wrap="none" rtlCol="0">
            <a:spAutoFit/>
          </a:bodyPr>
          <a:lstStyle/>
          <a:p>
            <a:r>
              <a:rPr lang="zh-CN" altLang="en-US" sz="900" dirty="0">
                <a:solidFill>
                  <a:srgbClr val="FF0000"/>
                </a:solidFill>
              </a:rPr>
              <a:t>可通過單號搜索</a:t>
            </a:r>
            <a:endParaRPr lang="en-US" altLang="zh-CN" sz="900" dirty="0">
              <a:solidFill>
                <a:srgbClr val="FF0000"/>
              </a:solidFill>
            </a:endParaRPr>
          </a:p>
        </p:txBody>
      </p:sp>
      <p:sp>
        <p:nvSpPr>
          <p:cNvPr id="18" name="文字方塊 17"/>
          <p:cNvSpPr txBox="1"/>
          <p:nvPr/>
        </p:nvSpPr>
        <p:spPr>
          <a:xfrm>
            <a:off x="6111609" y="1679346"/>
            <a:ext cx="1800493" cy="230832"/>
          </a:xfrm>
          <a:prstGeom prst="rect">
            <a:avLst/>
          </a:prstGeom>
          <a:noFill/>
        </p:spPr>
        <p:txBody>
          <a:bodyPr wrap="none" rtlCol="0">
            <a:spAutoFit/>
          </a:bodyPr>
          <a:lstStyle/>
          <a:p>
            <a:r>
              <a:rPr lang="zh-CN" altLang="en-US" sz="900" dirty="0">
                <a:solidFill>
                  <a:srgbClr val="FF0000"/>
                </a:solidFill>
              </a:rPr>
              <a:t>③掃描或輸入要下架的條碼即可</a:t>
            </a:r>
            <a:endParaRPr lang="en-US" altLang="zh-CN" sz="900" dirty="0">
              <a:solidFill>
                <a:srgbClr val="FF0000"/>
              </a:solidFill>
            </a:endParaRPr>
          </a:p>
        </p:txBody>
      </p:sp>
      <p:sp>
        <p:nvSpPr>
          <p:cNvPr id="19" name="圓角矩形 18"/>
          <p:cNvSpPr/>
          <p:nvPr/>
        </p:nvSpPr>
        <p:spPr>
          <a:xfrm>
            <a:off x="1613647" y="1865221"/>
            <a:ext cx="388570" cy="4409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0" name="文字方塊 19"/>
          <p:cNvSpPr txBox="1"/>
          <p:nvPr/>
        </p:nvSpPr>
        <p:spPr>
          <a:xfrm>
            <a:off x="1386343" y="1679346"/>
            <a:ext cx="877163" cy="230832"/>
          </a:xfrm>
          <a:prstGeom prst="rect">
            <a:avLst/>
          </a:prstGeom>
          <a:noFill/>
        </p:spPr>
        <p:txBody>
          <a:bodyPr wrap="none" rtlCol="0">
            <a:spAutoFit/>
          </a:bodyPr>
          <a:lstStyle/>
          <a:p>
            <a:r>
              <a:rPr lang="zh-CN" altLang="en-US" sz="900" dirty="0">
                <a:solidFill>
                  <a:srgbClr val="FF0000"/>
                </a:solidFill>
              </a:rPr>
              <a:t>①點擊報廢單</a:t>
            </a:r>
            <a:endParaRPr lang="en-US" altLang="zh-CN" sz="900" dirty="0">
              <a:solidFill>
                <a:srgbClr val="FF0000"/>
              </a:solidFill>
            </a:endParaRPr>
          </a:p>
        </p:txBody>
      </p:sp>
      <p:sp>
        <p:nvSpPr>
          <p:cNvPr id="27" name="文字方塊 26"/>
          <p:cNvSpPr txBox="1"/>
          <p:nvPr/>
        </p:nvSpPr>
        <p:spPr>
          <a:xfrm>
            <a:off x="3401138" y="1360513"/>
            <a:ext cx="1223412" cy="230832"/>
          </a:xfrm>
          <a:prstGeom prst="rect">
            <a:avLst/>
          </a:prstGeom>
          <a:noFill/>
        </p:spPr>
        <p:txBody>
          <a:bodyPr wrap="none" rtlCol="0">
            <a:spAutoFit/>
          </a:bodyPr>
          <a:lstStyle/>
          <a:p>
            <a:r>
              <a:rPr lang="zh-CN" altLang="en-US" sz="900" dirty="0">
                <a:solidFill>
                  <a:srgbClr val="FF0000"/>
                </a:solidFill>
              </a:rPr>
              <a:t>②點擊要操作的單據</a:t>
            </a:r>
            <a:endParaRPr lang="en-US" altLang="zh-CN" sz="900" dirty="0">
              <a:solidFill>
                <a:srgbClr val="FF0000"/>
              </a:solidFill>
            </a:endParaRPr>
          </a:p>
        </p:txBody>
      </p:sp>
    </p:spTree>
    <p:extLst>
      <p:ext uri="{BB962C8B-B14F-4D97-AF65-F5344CB8AC3E}">
        <p14:creationId xmlns:p14="http://schemas.microsoft.com/office/powerpoint/2010/main" val="393495762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559674" y="720071"/>
            <a:ext cx="2355449" cy="3669493"/>
          </a:xfrm>
          <a:prstGeom prst="rect">
            <a:avLst/>
          </a:prstGeom>
        </p:spPr>
      </p:pic>
      <p:pic>
        <p:nvPicPr>
          <p:cNvPr id="14" name="圖片 13"/>
          <p:cNvPicPr>
            <a:picLocks noChangeAspect="1"/>
          </p:cNvPicPr>
          <p:nvPr/>
        </p:nvPicPr>
        <p:blipFill rotWithShape="1">
          <a:blip r:embed="rId4"/>
          <a:srcRect b="933"/>
          <a:stretch/>
        </p:blipFill>
        <p:spPr>
          <a:xfrm>
            <a:off x="1858055" y="720071"/>
            <a:ext cx="2138685" cy="3669493"/>
          </a:xfrm>
          <a:prstGeom prst="rect">
            <a:avLst/>
          </a:prstGeom>
        </p:spPr>
      </p:pic>
      <p:sp>
        <p:nvSpPr>
          <p:cNvPr id="49" name="標題 1"/>
          <p:cNvSpPr txBox="1">
            <a:spLocks/>
          </p:cNvSpPr>
          <p:nvPr/>
        </p:nvSpPr>
        <p:spPr>
          <a:xfrm>
            <a:off x="-19452" y="77033"/>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單據管理</a:t>
            </a:r>
            <a:r>
              <a:rPr lang="en-US" altLang="zh-CN" sz="1800" dirty="0">
                <a:latin typeface="微軟正黑體" panose="020B0604030504040204" pitchFamily="34" charset="-120"/>
                <a:ea typeface="微軟正黑體" panose="020B0604030504040204" pitchFamily="34" charset="-120"/>
              </a:rPr>
              <a:t>--C/V</a:t>
            </a:r>
            <a:r>
              <a:rPr lang="zh-CN" altLang="en-US" sz="1800" dirty="0">
                <a:latin typeface="微軟正黑體" panose="020B0604030504040204" pitchFamily="34" charset="-120"/>
                <a:ea typeface="微軟正黑體" panose="020B0604030504040204" pitchFamily="34" charset="-120"/>
              </a:rPr>
              <a:t>直備</a:t>
            </a:r>
            <a:endParaRPr lang="en-US" sz="525" dirty="0">
              <a:latin typeface="微軟正黑體" panose="020B0604030504040204" pitchFamily="34" charset="-120"/>
              <a:ea typeface="微軟正黑體" panose="020B0604030504040204" pitchFamily="34" charset="-120"/>
            </a:endParaRPr>
          </a:p>
        </p:txBody>
      </p:sp>
      <p:sp>
        <p:nvSpPr>
          <p:cNvPr id="19" name="圓角矩形 18"/>
          <p:cNvSpPr/>
          <p:nvPr/>
        </p:nvSpPr>
        <p:spPr>
          <a:xfrm>
            <a:off x="2726454" y="1941613"/>
            <a:ext cx="388570" cy="4409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0" name="文字方塊 19"/>
          <p:cNvSpPr txBox="1"/>
          <p:nvPr/>
        </p:nvSpPr>
        <p:spPr>
          <a:xfrm>
            <a:off x="2511899" y="1761964"/>
            <a:ext cx="933269" cy="230832"/>
          </a:xfrm>
          <a:prstGeom prst="rect">
            <a:avLst/>
          </a:prstGeom>
          <a:noFill/>
        </p:spPr>
        <p:txBody>
          <a:bodyPr wrap="none" rtlCol="0">
            <a:spAutoFit/>
          </a:bodyPr>
          <a:lstStyle/>
          <a:p>
            <a:r>
              <a:rPr lang="zh-CN" altLang="en-US" sz="900" dirty="0">
                <a:solidFill>
                  <a:srgbClr val="FF0000"/>
                </a:solidFill>
              </a:rPr>
              <a:t>①點擊</a:t>
            </a:r>
            <a:r>
              <a:rPr lang="en-US" altLang="zh-CN" sz="900" dirty="0">
                <a:solidFill>
                  <a:srgbClr val="FF0000"/>
                </a:solidFill>
              </a:rPr>
              <a:t>C/V</a:t>
            </a:r>
            <a:r>
              <a:rPr lang="zh-CN" altLang="en-US" sz="900" dirty="0">
                <a:solidFill>
                  <a:srgbClr val="FF0000"/>
                </a:solidFill>
              </a:rPr>
              <a:t>直備</a:t>
            </a:r>
            <a:endParaRPr lang="en-US" altLang="zh-CN" sz="900" dirty="0">
              <a:solidFill>
                <a:srgbClr val="FF0000"/>
              </a:solidFill>
            </a:endParaRPr>
          </a:p>
        </p:txBody>
      </p:sp>
      <p:sp>
        <p:nvSpPr>
          <p:cNvPr id="27" name="文字方塊 26"/>
          <p:cNvSpPr txBox="1"/>
          <p:nvPr/>
        </p:nvSpPr>
        <p:spPr>
          <a:xfrm>
            <a:off x="4583715" y="1799440"/>
            <a:ext cx="2377574" cy="369332"/>
          </a:xfrm>
          <a:prstGeom prst="rect">
            <a:avLst/>
          </a:prstGeom>
          <a:noFill/>
        </p:spPr>
        <p:txBody>
          <a:bodyPr wrap="none" rtlCol="0">
            <a:spAutoFit/>
          </a:bodyPr>
          <a:lstStyle/>
          <a:p>
            <a:r>
              <a:rPr lang="zh-CN" altLang="en-US" sz="900" dirty="0">
                <a:solidFill>
                  <a:srgbClr val="FF0000"/>
                </a:solidFill>
              </a:rPr>
              <a:t>②掃描或輸入棧板號，會根據棧板信息備料</a:t>
            </a:r>
            <a:endParaRPr lang="en-US" altLang="zh-CN" sz="900" dirty="0">
              <a:solidFill>
                <a:srgbClr val="FF0000"/>
              </a:solidFill>
            </a:endParaRPr>
          </a:p>
          <a:p>
            <a:r>
              <a:rPr lang="zh-CN" altLang="en-US" sz="900" dirty="0">
                <a:solidFill>
                  <a:srgbClr val="FF0000"/>
                </a:solidFill>
              </a:rPr>
              <a:t>到相應的工單裡</a:t>
            </a:r>
            <a:endParaRPr lang="en-US" altLang="zh-CN" sz="900" dirty="0">
              <a:solidFill>
                <a:srgbClr val="FF0000"/>
              </a:solidFill>
            </a:endParaRPr>
          </a:p>
        </p:txBody>
      </p:sp>
      <p:cxnSp>
        <p:nvCxnSpPr>
          <p:cNvPr id="9" name="直線單箭頭接點 8"/>
          <p:cNvCxnSpPr/>
          <p:nvPr/>
        </p:nvCxnSpPr>
        <p:spPr>
          <a:xfrm flipV="1">
            <a:off x="5073588" y="1531398"/>
            <a:ext cx="366204" cy="268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24054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4915087" y="611257"/>
            <a:ext cx="2410480" cy="4141433"/>
          </a:xfrm>
          <a:prstGeom prst="rect">
            <a:avLst/>
          </a:prstGeom>
        </p:spPr>
      </p:pic>
      <p:pic>
        <p:nvPicPr>
          <p:cNvPr id="3" name="圖片 2"/>
          <p:cNvPicPr>
            <a:picLocks noChangeAspect="1"/>
          </p:cNvPicPr>
          <p:nvPr/>
        </p:nvPicPr>
        <p:blipFill>
          <a:blip r:embed="rId4"/>
          <a:stretch>
            <a:fillRect/>
          </a:stretch>
        </p:blipFill>
        <p:spPr>
          <a:xfrm>
            <a:off x="1909379" y="611257"/>
            <a:ext cx="2405888" cy="4141433"/>
          </a:xfrm>
          <a:prstGeom prst="rect">
            <a:avLst/>
          </a:prstGeom>
        </p:spPr>
      </p:pic>
      <p:sp>
        <p:nvSpPr>
          <p:cNvPr id="49" name="標題 1"/>
          <p:cNvSpPr txBox="1">
            <a:spLocks/>
          </p:cNvSpPr>
          <p:nvPr/>
        </p:nvSpPr>
        <p:spPr>
          <a:xfrm>
            <a:off x="-19452" y="86135"/>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--CM/VM</a:t>
            </a:r>
            <a:r>
              <a:rPr lang="zh-CN" altLang="en-US" sz="1800" dirty="0">
                <a:latin typeface="微軟正黑體" panose="020B0604030504040204" pitchFamily="34" charset="-120"/>
                <a:ea typeface="微軟正黑體" panose="020B0604030504040204" pitchFamily="34" charset="-120"/>
              </a:rPr>
              <a:t>上架</a:t>
            </a:r>
            <a:endParaRPr lang="en-US" sz="525" dirty="0">
              <a:latin typeface="微軟正黑體" panose="020B0604030504040204" pitchFamily="34" charset="-120"/>
              <a:ea typeface="微軟正黑體" panose="020B0604030504040204" pitchFamily="34" charset="-120"/>
            </a:endParaRPr>
          </a:p>
        </p:txBody>
      </p:sp>
      <p:sp>
        <p:nvSpPr>
          <p:cNvPr id="19" name="圓角矩形 18"/>
          <p:cNvSpPr/>
          <p:nvPr/>
        </p:nvSpPr>
        <p:spPr>
          <a:xfrm>
            <a:off x="2027542" y="2781846"/>
            <a:ext cx="400020" cy="5060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0" name="文字方塊 19"/>
          <p:cNvSpPr txBox="1"/>
          <p:nvPr/>
        </p:nvSpPr>
        <p:spPr>
          <a:xfrm>
            <a:off x="2366755" y="2671787"/>
            <a:ext cx="1132041" cy="230832"/>
          </a:xfrm>
          <a:prstGeom prst="rect">
            <a:avLst/>
          </a:prstGeom>
          <a:noFill/>
        </p:spPr>
        <p:txBody>
          <a:bodyPr wrap="none" rtlCol="0">
            <a:spAutoFit/>
          </a:bodyPr>
          <a:lstStyle/>
          <a:p>
            <a:r>
              <a:rPr lang="zh-CN" altLang="en-US" sz="900" dirty="0">
                <a:solidFill>
                  <a:srgbClr val="FF0000"/>
                </a:solidFill>
              </a:rPr>
              <a:t>①點擊</a:t>
            </a:r>
            <a:r>
              <a:rPr lang="en-US" altLang="zh-CN" sz="900" dirty="0">
                <a:solidFill>
                  <a:srgbClr val="FF0000"/>
                </a:solidFill>
              </a:rPr>
              <a:t>CM/VM</a:t>
            </a:r>
            <a:r>
              <a:rPr lang="zh-CN" altLang="en-US" sz="900" dirty="0">
                <a:solidFill>
                  <a:srgbClr val="FF0000"/>
                </a:solidFill>
              </a:rPr>
              <a:t>上架</a:t>
            </a:r>
            <a:endParaRPr lang="en-US" altLang="zh-CN" sz="900" dirty="0">
              <a:solidFill>
                <a:srgbClr val="FF0000"/>
              </a:solidFill>
            </a:endParaRPr>
          </a:p>
        </p:txBody>
      </p:sp>
      <p:sp>
        <p:nvSpPr>
          <p:cNvPr id="27" name="文字方塊 26"/>
          <p:cNvSpPr txBox="1"/>
          <p:nvPr/>
        </p:nvSpPr>
        <p:spPr>
          <a:xfrm>
            <a:off x="5899349" y="1218869"/>
            <a:ext cx="1223412" cy="230832"/>
          </a:xfrm>
          <a:prstGeom prst="rect">
            <a:avLst/>
          </a:prstGeom>
          <a:noFill/>
        </p:spPr>
        <p:txBody>
          <a:bodyPr wrap="none" rtlCol="0">
            <a:spAutoFit/>
          </a:bodyPr>
          <a:lstStyle/>
          <a:p>
            <a:r>
              <a:rPr lang="zh-CN" altLang="en-US" sz="900" dirty="0">
                <a:solidFill>
                  <a:srgbClr val="FF0000"/>
                </a:solidFill>
              </a:rPr>
              <a:t>②掃描或輸入棧板號</a:t>
            </a:r>
            <a:endParaRPr lang="en-US" altLang="zh-CN" sz="900" dirty="0">
              <a:solidFill>
                <a:srgbClr val="FF0000"/>
              </a:solidFill>
            </a:endParaRPr>
          </a:p>
        </p:txBody>
      </p:sp>
      <p:sp>
        <p:nvSpPr>
          <p:cNvPr id="12" name="文字方塊 11"/>
          <p:cNvSpPr txBox="1"/>
          <p:nvPr/>
        </p:nvSpPr>
        <p:spPr>
          <a:xfrm>
            <a:off x="5899349" y="1561635"/>
            <a:ext cx="992579" cy="230832"/>
          </a:xfrm>
          <a:prstGeom prst="rect">
            <a:avLst/>
          </a:prstGeom>
          <a:noFill/>
        </p:spPr>
        <p:txBody>
          <a:bodyPr wrap="none" rtlCol="0">
            <a:spAutoFit/>
          </a:bodyPr>
          <a:lstStyle/>
          <a:p>
            <a:r>
              <a:rPr lang="zh-CN" altLang="en-US" sz="900" dirty="0">
                <a:solidFill>
                  <a:srgbClr val="FF0000"/>
                </a:solidFill>
              </a:rPr>
              <a:t>③輸入大倉載具</a:t>
            </a:r>
            <a:endParaRPr lang="en-US" altLang="zh-CN" sz="900" dirty="0">
              <a:solidFill>
                <a:srgbClr val="FF0000"/>
              </a:solidFill>
            </a:endParaRPr>
          </a:p>
        </p:txBody>
      </p:sp>
      <p:sp>
        <p:nvSpPr>
          <p:cNvPr id="13" name="文字方塊 12"/>
          <p:cNvSpPr txBox="1"/>
          <p:nvPr/>
        </p:nvSpPr>
        <p:spPr>
          <a:xfrm>
            <a:off x="6193421" y="2556371"/>
            <a:ext cx="1107996" cy="230832"/>
          </a:xfrm>
          <a:prstGeom prst="rect">
            <a:avLst/>
          </a:prstGeom>
          <a:noFill/>
        </p:spPr>
        <p:txBody>
          <a:bodyPr wrap="none" rtlCol="0">
            <a:spAutoFit/>
          </a:bodyPr>
          <a:lstStyle/>
          <a:p>
            <a:r>
              <a:rPr lang="zh-CN" altLang="en-US" sz="900" dirty="0">
                <a:solidFill>
                  <a:srgbClr val="FF0000"/>
                </a:solidFill>
              </a:rPr>
              <a:t>④掃描或輸入條碼</a:t>
            </a:r>
            <a:endParaRPr lang="en-US" altLang="zh-CN" sz="900" dirty="0">
              <a:solidFill>
                <a:srgbClr val="FF0000"/>
              </a:solidFill>
            </a:endParaRPr>
          </a:p>
        </p:txBody>
      </p:sp>
    </p:spTree>
    <p:extLst>
      <p:ext uri="{BB962C8B-B14F-4D97-AF65-F5344CB8AC3E}">
        <p14:creationId xmlns:p14="http://schemas.microsoft.com/office/powerpoint/2010/main" val="264662134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6090398" y="626207"/>
            <a:ext cx="2396450" cy="4145951"/>
          </a:xfrm>
          <a:prstGeom prst="rect">
            <a:avLst/>
          </a:prstGeom>
        </p:spPr>
      </p:pic>
      <p:pic>
        <p:nvPicPr>
          <p:cNvPr id="3" name="圖片 2"/>
          <p:cNvPicPr>
            <a:picLocks noChangeAspect="1"/>
          </p:cNvPicPr>
          <p:nvPr/>
        </p:nvPicPr>
        <p:blipFill>
          <a:blip r:embed="rId4"/>
          <a:stretch>
            <a:fillRect/>
          </a:stretch>
        </p:blipFill>
        <p:spPr>
          <a:xfrm>
            <a:off x="659794" y="630725"/>
            <a:ext cx="2405888" cy="4141433"/>
          </a:xfrm>
          <a:prstGeom prst="rect">
            <a:avLst/>
          </a:prstGeom>
        </p:spPr>
      </p:pic>
      <p:pic>
        <p:nvPicPr>
          <p:cNvPr id="2" name="圖片 1"/>
          <p:cNvPicPr>
            <a:picLocks noChangeAspect="1"/>
          </p:cNvPicPr>
          <p:nvPr/>
        </p:nvPicPr>
        <p:blipFill>
          <a:blip r:embed="rId5"/>
          <a:stretch>
            <a:fillRect/>
          </a:stretch>
        </p:blipFill>
        <p:spPr>
          <a:xfrm>
            <a:off x="3353462" y="626207"/>
            <a:ext cx="2438246" cy="4145951"/>
          </a:xfrm>
          <a:prstGeom prst="rect">
            <a:avLst/>
          </a:prstGeom>
        </p:spPr>
      </p:pic>
      <p:sp>
        <p:nvSpPr>
          <p:cNvPr id="49" name="標題 1"/>
          <p:cNvSpPr txBox="1">
            <a:spLocks/>
          </p:cNvSpPr>
          <p:nvPr/>
        </p:nvSpPr>
        <p:spPr>
          <a:xfrm>
            <a:off x="-2581" y="118980"/>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工單備料</a:t>
            </a:r>
            <a:endParaRPr lang="en-US" sz="450" dirty="0">
              <a:latin typeface="微軟正黑體" panose="020B0604030504040204" pitchFamily="34" charset="-120"/>
              <a:ea typeface="微軟正黑體" panose="020B0604030504040204" pitchFamily="34" charset="-120"/>
            </a:endParaRPr>
          </a:p>
        </p:txBody>
      </p:sp>
      <p:sp>
        <p:nvSpPr>
          <p:cNvPr id="19" name="圓角矩形 18"/>
          <p:cNvSpPr/>
          <p:nvPr/>
        </p:nvSpPr>
        <p:spPr>
          <a:xfrm>
            <a:off x="1211071" y="2801315"/>
            <a:ext cx="400020" cy="5060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0" name="文字方塊 19"/>
          <p:cNvSpPr txBox="1"/>
          <p:nvPr/>
        </p:nvSpPr>
        <p:spPr>
          <a:xfrm>
            <a:off x="1211071" y="2595308"/>
            <a:ext cx="992579" cy="230832"/>
          </a:xfrm>
          <a:prstGeom prst="rect">
            <a:avLst/>
          </a:prstGeom>
          <a:noFill/>
        </p:spPr>
        <p:txBody>
          <a:bodyPr wrap="none" rtlCol="0">
            <a:spAutoFit/>
          </a:bodyPr>
          <a:lstStyle/>
          <a:p>
            <a:r>
              <a:rPr lang="zh-CN" altLang="en-US" sz="900" dirty="0">
                <a:solidFill>
                  <a:srgbClr val="FF0000"/>
                </a:solidFill>
              </a:rPr>
              <a:t>①點擊工單備料</a:t>
            </a:r>
            <a:endParaRPr lang="en-US" altLang="zh-CN" sz="900" dirty="0">
              <a:solidFill>
                <a:srgbClr val="FF0000"/>
              </a:solidFill>
            </a:endParaRPr>
          </a:p>
        </p:txBody>
      </p:sp>
      <p:sp>
        <p:nvSpPr>
          <p:cNvPr id="27" name="文字方塊 26"/>
          <p:cNvSpPr txBox="1"/>
          <p:nvPr/>
        </p:nvSpPr>
        <p:spPr>
          <a:xfrm>
            <a:off x="6971730" y="1551275"/>
            <a:ext cx="992579" cy="230832"/>
          </a:xfrm>
          <a:prstGeom prst="rect">
            <a:avLst/>
          </a:prstGeom>
          <a:noFill/>
        </p:spPr>
        <p:txBody>
          <a:bodyPr wrap="none" rtlCol="0">
            <a:spAutoFit/>
          </a:bodyPr>
          <a:lstStyle/>
          <a:p>
            <a:r>
              <a:rPr lang="zh-CN" altLang="en-US" sz="900" dirty="0">
                <a:solidFill>
                  <a:srgbClr val="FF0000"/>
                </a:solidFill>
              </a:rPr>
              <a:t>④選擇生產分類</a:t>
            </a:r>
            <a:endParaRPr lang="en-US" altLang="zh-CN" sz="900" dirty="0">
              <a:solidFill>
                <a:srgbClr val="FF0000"/>
              </a:solidFill>
            </a:endParaRPr>
          </a:p>
        </p:txBody>
      </p:sp>
      <p:sp>
        <p:nvSpPr>
          <p:cNvPr id="13" name="文字方塊 12"/>
          <p:cNvSpPr txBox="1"/>
          <p:nvPr/>
        </p:nvSpPr>
        <p:spPr>
          <a:xfrm>
            <a:off x="6683189" y="2354063"/>
            <a:ext cx="1569660" cy="230832"/>
          </a:xfrm>
          <a:prstGeom prst="rect">
            <a:avLst/>
          </a:prstGeom>
          <a:noFill/>
        </p:spPr>
        <p:txBody>
          <a:bodyPr wrap="none" rtlCol="0">
            <a:spAutoFit/>
          </a:bodyPr>
          <a:lstStyle/>
          <a:p>
            <a:r>
              <a:rPr lang="zh-CN" altLang="en-US" sz="900" dirty="0">
                <a:solidFill>
                  <a:srgbClr val="FF0000"/>
                </a:solidFill>
              </a:rPr>
              <a:t>⑥根據推薦的位置信息取料</a:t>
            </a:r>
            <a:endParaRPr lang="en-US" altLang="zh-CN" sz="900" dirty="0">
              <a:solidFill>
                <a:srgbClr val="FF0000"/>
              </a:solidFill>
            </a:endParaRPr>
          </a:p>
        </p:txBody>
      </p:sp>
      <p:sp>
        <p:nvSpPr>
          <p:cNvPr id="14" name="文字方塊 13"/>
          <p:cNvSpPr txBox="1"/>
          <p:nvPr/>
        </p:nvSpPr>
        <p:spPr>
          <a:xfrm>
            <a:off x="3353462" y="2250188"/>
            <a:ext cx="761747" cy="230832"/>
          </a:xfrm>
          <a:prstGeom prst="rect">
            <a:avLst/>
          </a:prstGeom>
          <a:noFill/>
        </p:spPr>
        <p:txBody>
          <a:bodyPr wrap="none" rtlCol="0">
            <a:spAutoFit/>
          </a:bodyPr>
          <a:lstStyle/>
          <a:p>
            <a:r>
              <a:rPr lang="zh-CN" altLang="en-US" sz="900" dirty="0">
                <a:solidFill>
                  <a:srgbClr val="FF0000"/>
                </a:solidFill>
              </a:rPr>
              <a:t>②點擊鎖料</a:t>
            </a:r>
            <a:endParaRPr lang="en-US" altLang="zh-CN" sz="900" dirty="0">
              <a:solidFill>
                <a:srgbClr val="FF0000"/>
              </a:solidFill>
            </a:endParaRPr>
          </a:p>
        </p:txBody>
      </p:sp>
      <p:sp>
        <p:nvSpPr>
          <p:cNvPr id="15" name="文字方塊 14"/>
          <p:cNvSpPr txBox="1"/>
          <p:nvPr/>
        </p:nvSpPr>
        <p:spPr>
          <a:xfrm>
            <a:off x="3854122" y="1977190"/>
            <a:ext cx="1685077" cy="230832"/>
          </a:xfrm>
          <a:prstGeom prst="rect">
            <a:avLst/>
          </a:prstGeom>
          <a:noFill/>
        </p:spPr>
        <p:txBody>
          <a:bodyPr wrap="none" rtlCol="0">
            <a:spAutoFit/>
          </a:bodyPr>
          <a:lstStyle/>
          <a:p>
            <a:r>
              <a:rPr lang="zh-CN" altLang="en-US" sz="900" dirty="0">
                <a:solidFill>
                  <a:srgbClr val="FF0000"/>
                </a:solidFill>
              </a:rPr>
              <a:t>③鎖料成功後，點擊鎖料備料</a:t>
            </a:r>
            <a:endParaRPr lang="en-US" altLang="zh-CN" sz="900" dirty="0">
              <a:solidFill>
                <a:srgbClr val="FF0000"/>
              </a:solidFill>
            </a:endParaRPr>
          </a:p>
        </p:txBody>
      </p:sp>
      <p:sp>
        <p:nvSpPr>
          <p:cNvPr id="16" name="文字方塊 15"/>
          <p:cNvSpPr txBox="1"/>
          <p:nvPr/>
        </p:nvSpPr>
        <p:spPr>
          <a:xfrm>
            <a:off x="7125979" y="1886632"/>
            <a:ext cx="992579" cy="230832"/>
          </a:xfrm>
          <a:prstGeom prst="rect">
            <a:avLst/>
          </a:prstGeom>
          <a:noFill/>
        </p:spPr>
        <p:txBody>
          <a:bodyPr wrap="none" rtlCol="0">
            <a:spAutoFit/>
          </a:bodyPr>
          <a:lstStyle/>
          <a:p>
            <a:r>
              <a:rPr lang="zh-CN" altLang="en-US" sz="900" dirty="0">
                <a:solidFill>
                  <a:srgbClr val="FF0000"/>
                </a:solidFill>
              </a:rPr>
              <a:t>⑤輸入備料載具</a:t>
            </a:r>
            <a:endParaRPr lang="en-US" altLang="zh-CN" sz="900" dirty="0">
              <a:solidFill>
                <a:srgbClr val="FF0000"/>
              </a:solidFill>
            </a:endParaRPr>
          </a:p>
        </p:txBody>
      </p:sp>
      <p:sp>
        <p:nvSpPr>
          <p:cNvPr id="17" name="文字方塊 16"/>
          <p:cNvSpPr txBox="1"/>
          <p:nvPr/>
        </p:nvSpPr>
        <p:spPr>
          <a:xfrm>
            <a:off x="6683189" y="3099593"/>
            <a:ext cx="1107996" cy="230832"/>
          </a:xfrm>
          <a:prstGeom prst="rect">
            <a:avLst/>
          </a:prstGeom>
          <a:noFill/>
        </p:spPr>
        <p:txBody>
          <a:bodyPr wrap="none" rtlCol="0">
            <a:spAutoFit/>
          </a:bodyPr>
          <a:lstStyle/>
          <a:p>
            <a:r>
              <a:rPr lang="zh-CN" altLang="en-US" sz="900" dirty="0">
                <a:solidFill>
                  <a:srgbClr val="FF0000"/>
                </a:solidFill>
              </a:rPr>
              <a:t>⑦掃描或輸入條碼</a:t>
            </a:r>
            <a:endParaRPr lang="en-US" altLang="zh-CN" sz="900" dirty="0">
              <a:solidFill>
                <a:srgbClr val="FF0000"/>
              </a:solidFill>
            </a:endParaRPr>
          </a:p>
        </p:txBody>
      </p:sp>
      <p:sp>
        <p:nvSpPr>
          <p:cNvPr id="18" name="文字方塊 17"/>
          <p:cNvSpPr txBox="1"/>
          <p:nvPr/>
        </p:nvSpPr>
        <p:spPr>
          <a:xfrm>
            <a:off x="6028397" y="4628212"/>
            <a:ext cx="2568332" cy="230832"/>
          </a:xfrm>
          <a:prstGeom prst="rect">
            <a:avLst/>
          </a:prstGeom>
          <a:noFill/>
        </p:spPr>
        <p:txBody>
          <a:bodyPr wrap="none" rtlCol="0">
            <a:spAutoFit/>
          </a:bodyPr>
          <a:lstStyle/>
          <a:p>
            <a:r>
              <a:rPr lang="zh-CN" altLang="en-US" sz="900" dirty="0">
                <a:solidFill>
                  <a:srgbClr val="FF0000"/>
                </a:solidFill>
              </a:rPr>
              <a:t>點擊解鎖</a:t>
            </a:r>
            <a:r>
              <a:rPr lang="en-US" altLang="zh-CN" sz="900" dirty="0">
                <a:solidFill>
                  <a:srgbClr val="FF0000"/>
                </a:solidFill>
              </a:rPr>
              <a:t>PKG</a:t>
            </a:r>
            <a:r>
              <a:rPr lang="zh-CN" altLang="en-US" sz="900" dirty="0">
                <a:solidFill>
                  <a:srgbClr val="FF0000"/>
                </a:solidFill>
              </a:rPr>
              <a:t>跳過當前推薦的物料，進行下一盤</a:t>
            </a:r>
            <a:endParaRPr lang="en-US" altLang="zh-CN" sz="900" dirty="0">
              <a:solidFill>
                <a:srgbClr val="FF0000"/>
              </a:solidFill>
            </a:endParaRPr>
          </a:p>
        </p:txBody>
      </p:sp>
    </p:spTree>
    <p:extLst>
      <p:ext uri="{BB962C8B-B14F-4D97-AF65-F5344CB8AC3E}">
        <p14:creationId xmlns:p14="http://schemas.microsoft.com/office/powerpoint/2010/main" val="242576674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5266916" y="633112"/>
            <a:ext cx="2480400" cy="4145951"/>
          </a:xfrm>
          <a:prstGeom prst="rect">
            <a:avLst/>
          </a:prstGeom>
        </p:spPr>
      </p:pic>
      <p:pic>
        <p:nvPicPr>
          <p:cNvPr id="2" name="圖片 1"/>
          <p:cNvPicPr>
            <a:picLocks noChangeAspect="1"/>
          </p:cNvPicPr>
          <p:nvPr/>
        </p:nvPicPr>
        <p:blipFill>
          <a:blip r:embed="rId4"/>
          <a:stretch>
            <a:fillRect/>
          </a:stretch>
        </p:blipFill>
        <p:spPr>
          <a:xfrm>
            <a:off x="2027212" y="633112"/>
            <a:ext cx="2438246" cy="4145951"/>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工單備料</a:t>
            </a:r>
            <a:endParaRPr lang="en-US" sz="450"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3124927" y="1984217"/>
            <a:ext cx="1107996" cy="230832"/>
          </a:xfrm>
          <a:prstGeom prst="rect">
            <a:avLst/>
          </a:prstGeom>
          <a:noFill/>
        </p:spPr>
        <p:txBody>
          <a:bodyPr wrap="none" rtlCol="0">
            <a:spAutoFit/>
          </a:bodyPr>
          <a:lstStyle/>
          <a:p>
            <a:r>
              <a:rPr lang="zh-CN" altLang="en-US" sz="900" dirty="0">
                <a:solidFill>
                  <a:srgbClr val="FF0000"/>
                </a:solidFill>
              </a:rPr>
              <a:t>①點擊準時達備料</a:t>
            </a:r>
            <a:endParaRPr lang="en-US" altLang="zh-CN" sz="900" dirty="0">
              <a:solidFill>
                <a:srgbClr val="FF0000"/>
              </a:solidFill>
            </a:endParaRPr>
          </a:p>
        </p:txBody>
      </p:sp>
      <p:sp>
        <p:nvSpPr>
          <p:cNvPr id="27" name="文字方塊 26"/>
          <p:cNvSpPr txBox="1"/>
          <p:nvPr/>
        </p:nvSpPr>
        <p:spPr>
          <a:xfrm>
            <a:off x="6344508" y="1561084"/>
            <a:ext cx="992579" cy="230832"/>
          </a:xfrm>
          <a:prstGeom prst="rect">
            <a:avLst/>
          </a:prstGeom>
          <a:noFill/>
        </p:spPr>
        <p:txBody>
          <a:bodyPr wrap="none" rtlCol="0">
            <a:spAutoFit/>
          </a:bodyPr>
          <a:lstStyle/>
          <a:p>
            <a:r>
              <a:rPr lang="zh-CN" altLang="en-US" sz="900" dirty="0">
                <a:solidFill>
                  <a:srgbClr val="FF0000"/>
                </a:solidFill>
              </a:rPr>
              <a:t>②選擇生產分類</a:t>
            </a:r>
            <a:endParaRPr lang="en-US" altLang="zh-CN" sz="900" dirty="0">
              <a:solidFill>
                <a:srgbClr val="FF0000"/>
              </a:solidFill>
            </a:endParaRPr>
          </a:p>
        </p:txBody>
      </p:sp>
      <p:sp>
        <p:nvSpPr>
          <p:cNvPr id="13" name="文字方塊 12"/>
          <p:cNvSpPr txBox="1"/>
          <p:nvPr/>
        </p:nvSpPr>
        <p:spPr>
          <a:xfrm>
            <a:off x="6718780" y="2250706"/>
            <a:ext cx="877163" cy="230832"/>
          </a:xfrm>
          <a:prstGeom prst="rect">
            <a:avLst/>
          </a:prstGeom>
          <a:noFill/>
        </p:spPr>
        <p:txBody>
          <a:bodyPr wrap="none" rtlCol="0">
            <a:spAutoFit/>
          </a:bodyPr>
          <a:lstStyle/>
          <a:p>
            <a:r>
              <a:rPr lang="zh-CN" altLang="en-US" sz="900" dirty="0">
                <a:solidFill>
                  <a:srgbClr val="FF0000"/>
                </a:solidFill>
              </a:rPr>
              <a:t>④輸入棧板號</a:t>
            </a:r>
            <a:endParaRPr lang="en-US" altLang="zh-CN" sz="900" dirty="0">
              <a:solidFill>
                <a:srgbClr val="FF0000"/>
              </a:solidFill>
            </a:endParaRPr>
          </a:p>
        </p:txBody>
      </p:sp>
      <p:sp>
        <p:nvSpPr>
          <p:cNvPr id="16" name="文字方塊 15"/>
          <p:cNvSpPr txBox="1"/>
          <p:nvPr/>
        </p:nvSpPr>
        <p:spPr>
          <a:xfrm>
            <a:off x="6344508" y="1920532"/>
            <a:ext cx="992579" cy="230832"/>
          </a:xfrm>
          <a:prstGeom prst="rect">
            <a:avLst/>
          </a:prstGeom>
          <a:noFill/>
        </p:spPr>
        <p:txBody>
          <a:bodyPr wrap="none" rtlCol="0">
            <a:spAutoFit/>
          </a:bodyPr>
          <a:lstStyle/>
          <a:p>
            <a:r>
              <a:rPr lang="zh-CN" altLang="en-US" sz="900" dirty="0">
                <a:solidFill>
                  <a:srgbClr val="FF0000"/>
                </a:solidFill>
              </a:rPr>
              <a:t>③輸入備料載具</a:t>
            </a:r>
            <a:endParaRPr lang="en-US" altLang="zh-CN" sz="900" dirty="0">
              <a:solidFill>
                <a:srgbClr val="FF0000"/>
              </a:solidFill>
            </a:endParaRPr>
          </a:p>
        </p:txBody>
      </p:sp>
      <p:sp>
        <p:nvSpPr>
          <p:cNvPr id="17" name="文字方塊 16"/>
          <p:cNvSpPr txBox="1"/>
          <p:nvPr/>
        </p:nvSpPr>
        <p:spPr>
          <a:xfrm>
            <a:off x="6467290" y="2593665"/>
            <a:ext cx="1107996" cy="230832"/>
          </a:xfrm>
          <a:prstGeom prst="rect">
            <a:avLst/>
          </a:prstGeom>
          <a:noFill/>
        </p:spPr>
        <p:txBody>
          <a:bodyPr wrap="none" rtlCol="0">
            <a:spAutoFit/>
          </a:bodyPr>
          <a:lstStyle/>
          <a:p>
            <a:r>
              <a:rPr lang="zh-CN" altLang="en-US" sz="900" dirty="0">
                <a:solidFill>
                  <a:srgbClr val="FF0000"/>
                </a:solidFill>
              </a:rPr>
              <a:t>⑤掃描或輸入條碼</a:t>
            </a:r>
            <a:endParaRPr lang="en-US" altLang="zh-CN" sz="900" dirty="0">
              <a:solidFill>
                <a:srgbClr val="FF0000"/>
              </a:solidFill>
            </a:endParaRPr>
          </a:p>
        </p:txBody>
      </p:sp>
    </p:spTree>
    <p:extLst>
      <p:ext uri="{BB962C8B-B14F-4D97-AF65-F5344CB8AC3E}">
        <p14:creationId xmlns:p14="http://schemas.microsoft.com/office/powerpoint/2010/main" val="373476233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6773554" y="720071"/>
            <a:ext cx="2153008" cy="3589718"/>
          </a:xfrm>
          <a:prstGeom prst="rect">
            <a:avLst/>
          </a:prstGeom>
        </p:spPr>
      </p:pic>
      <p:pic>
        <p:nvPicPr>
          <p:cNvPr id="7" name="圖片 6"/>
          <p:cNvPicPr>
            <a:picLocks noChangeAspect="1"/>
          </p:cNvPicPr>
          <p:nvPr/>
        </p:nvPicPr>
        <p:blipFill rotWithShape="1">
          <a:blip r:embed="rId4"/>
          <a:srcRect t="-1" b="1117"/>
          <a:stretch/>
        </p:blipFill>
        <p:spPr>
          <a:xfrm>
            <a:off x="4598031" y="720071"/>
            <a:ext cx="2092075" cy="3589718"/>
          </a:xfrm>
          <a:prstGeom prst="rect">
            <a:avLst/>
          </a:prstGeom>
        </p:spPr>
      </p:pic>
      <p:pic>
        <p:nvPicPr>
          <p:cNvPr id="3" name="圖片 2"/>
          <p:cNvPicPr>
            <a:picLocks noChangeAspect="1"/>
          </p:cNvPicPr>
          <p:nvPr/>
        </p:nvPicPr>
        <p:blipFill>
          <a:blip r:embed="rId5"/>
          <a:stretch>
            <a:fillRect/>
          </a:stretch>
        </p:blipFill>
        <p:spPr>
          <a:xfrm>
            <a:off x="218771" y="720072"/>
            <a:ext cx="2106661" cy="3589718"/>
          </a:xfrm>
          <a:prstGeom prst="rect">
            <a:avLst/>
          </a:prstGeom>
        </p:spPr>
      </p:pic>
      <p:pic>
        <p:nvPicPr>
          <p:cNvPr id="6" name="圖片 5"/>
          <p:cNvPicPr>
            <a:picLocks noChangeAspect="1"/>
          </p:cNvPicPr>
          <p:nvPr/>
        </p:nvPicPr>
        <p:blipFill>
          <a:blip r:embed="rId6"/>
          <a:stretch>
            <a:fillRect/>
          </a:stretch>
        </p:blipFill>
        <p:spPr>
          <a:xfrm>
            <a:off x="2408881" y="720071"/>
            <a:ext cx="2105701" cy="3589718"/>
          </a:xfrm>
          <a:prstGeom prst="rect">
            <a:avLst/>
          </a:prstGeom>
        </p:spPr>
      </p:pic>
      <p:sp>
        <p:nvSpPr>
          <p:cNvPr id="49" name="標題 1"/>
          <p:cNvSpPr txBox="1">
            <a:spLocks/>
          </p:cNvSpPr>
          <p:nvPr/>
        </p:nvSpPr>
        <p:spPr>
          <a:xfrm>
            <a:off x="-19452" y="100186"/>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工單備料</a:t>
            </a:r>
            <a:endParaRPr lang="en-US" sz="450"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1649902" y="1855388"/>
            <a:ext cx="761747" cy="230832"/>
          </a:xfrm>
          <a:prstGeom prst="rect">
            <a:avLst/>
          </a:prstGeom>
          <a:noFill/>
        </p:spPr>
        <p:txBody>
          <a:bodyPr wrap="none" rtlCol="0">
            <a:spAutoFit/>
          </a:bodyPr>
          <a:lstStyle/>
          <a:p>
            <a:r>
              <a:rPr lang="zh-CN" altLang="en-US" sz="900" dirty="0">
                <a:solidFill>
                  <a:srgbClr val="FF0000"/>
                </a:solidFill>
              </a:rPr>
              <a:t>①點擊更多</a:t>
            </a:r>
            <a:endParaRPr lang="en-US" altLang="zh-CN" sz="900" dirty="0">
              <a:solidFill>
                <a:srgbClr val="FF0000"/>
              </a:solidFill>
            </a:endParaRPr>
          </a:p>
        </p:txBody>
      </p:sp>
      <p:sp>
        <p:nvSpPr>
          <p:cNvPr id="27" name="文字方塊 26"/>
          <p:cNvSpPr txBox="1"/>
          <p:nvPr/>
        </p:nvSpPr>
        <p:spPr>
          <a:xfrm>
            <a:off x="5508163" y="1540318"/>
            <a:ext cx="992579" cy="230832"/>
          </a:xfrm>
          <a:prstGeom prst="rect">
            <a:avLst/>
          </a:prstGeom>
          <a:noFill/>
        </p:spPr>
        <p:txBody>
          <a:bodyPr wrap="none" rtlCol="0">
            <a:spAutoFit/>
          </a:bodyPr>
          <a:lstStyle/>
          <a:p>
            <a:r>
              <a:rPr lang="zh-CN" altLang="en-US" sz="900" dirty="0">
                <a:solidFill>
                  <a:srgbClr val="FF0000"/>
                </a:solidFill>
              </a:rPr>
              <a:t>①選擇生產分類</a:t>
            </a:r>
            <a:endParaRPr lang="en-US" altLang="zh-CN" sz="900" dirty="0">
              <a:solidFill>
                <a:srgbClr val="FF0000"/>
              </a:solidFill>
            </a:endParaRPr>
          </a:p>
        </p:txBody>
      </p:sp>
      <p:sp>
        <p:nvSpPr>
          <p:cNvPr id="13" name="文字方塊 12"/>
          <p:cNvSpPr txBox="1"/>
          <p:nvPr/>
        </p:nvSpPr>
        <p:spPr>
          <a:xfrm>
            <a:off x="5051195" y="2219163"/>
            <a:ext cx="1685077" cy="230832"/>
          </a:xfrm>
          <a:prstGeom prst="rect">
            <a:avLst/>
          </a:prstGeom>
          <a:noFill/>
        </p:spPr>
        <p:txBody>
          <a:bodyPr wrap="none" rtlCol="0">
            <a:spAutoFit/>
          </a:bodyPr>
          <a:lstStyle/>
          <a:p>
            <a:r>
              <a:rPr lang="zh-CN" altLang="en-US" sz="900" dirty="0">
                <a:solidFill>
                  <a:srgbClr val="FF0000"/>
                </a:solidFill>
              </a:rPr>
              <a:t>③根據推薦的位置信息取物料</a:t>
            </a:r>
            <a:endParaRPr lang="en-US" altLang="zh-CN" sz="900" dirty="0">
              <a:solidFill>
                <a:srgbClr val="FF0000"/>
              </a:solidFill>
            </a:endParaRPr>
          </a:p>
        </p:txBody>
      </p:sp>
      <p:sp>
        <p:nvSpPr>
          <p:cNvPr id="16" name="文字方塊 15"/>
          <p:cNvSpPr txBox="1"/>
          <p:nvPr/>
        </p:nvSpPr>
        <p:spPr>
          <a:xfrm>
            <a:off x="5508163" y="1800946"/>
            <a:ext cx="992579" cy="230832"/>
          </a:xfrm>
          <a:prstGeom prst="rect">
            <a:avLst/>
          </a:prstGeom>
          <a:noFill/>
        </p:spPr>
        <p:txBody>
          <a:bodyPr wrap="none" rtlCol="0">
            <a:spAutoFit/>
          </a:bodyPr>
          <a:lstStyle/>
          <a:p>
            <a:r>
              <a:rPr lang="zh-CN" altLang="en-US" sz="900" dirty="0">
                <a:solidFill>
                  <a:srgbClr val="FF0000"/>
                </a:solidFill>
              </a:rPr>
              <a:t>②輸入備料載具</a:t>
            </a:r>
            <a:endParaRPr lang="en-US" altLang="zh-CN" sz="900" dirty="0">
              <a:solidFill>
                <a:srgbClr val="FF0000"/>
              </a:solidFill>
            </a:endParaRPr>
          </a:p>
        </p:txBody>
      </p:sp>
      <p:sp>
        <p:nvSpPr>
          <p:cNvPr id="17" name="文字方塊 16"/>
          <p:cNvSpPr txBox="1"/>
          <p:nvPr/>
        </p:nvSpPr>
        <p:spPr>
          <a:xfrm>
            <a:off x="5195564" y="2898008"/>
            <a:ext cx="1107996" cy="230832"/>
          </a:xfrm>
          <a:prstGeom prst="rect">
            <a:avLst/>
          </a:prstGeom>
          <a:noFill/>
        </p:spPr>
        <p:txBody>
          <a:bodyPr wrap="none" rtlCol="0">
            <a:spAutoFit/>
          </a:bodyPr>
          <a:lstStyle/>
          <a:p>
            <a:r>
              <a:rPr lang="zh-CN" altLang="en-US" sz="900" dirty="0">
                <a:solidFill>
                  <a:srgbClr val="FF0000"/>
                </a:solidFill>
              </a:rPr>
              <a:t>④掃描或輸入條碼</a:t>
            </a:r>
            <a:endParaRPr lang="en-US" altLang="zh-CN" sz="900" dirty="0">
              <a:solidFill>
                <a:srgbClr val="FF0000"/>
              </a:solidFill>
            </a:endParaRPr>
          </a:p>
        </p:txBody>
      </p:sp>
      <p:cxnSp>
        <p:nvCxnSpPr>
          <p:cNvPr id="10" name="直線單箭頭接點 9"/>
          <p:cNvCxnSpPr/>
          <p:nvPr/>
        </p:nvCxnSpPr>
        <p:spPr>
          <a:xfrm flipV="1">
            <a:off x="1850994" y="2236171"/>
            <a:ext cx="1131903" cy="103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2007691" y="2214851"/>
            <a:ext cx="3062156" cy="452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2007692" y="1086880"/>
            <a:ext cx="5382969" cy="181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7668095" y="1566563"/>
            <a:ext cx="1050288" cy="230832"/>
          </a:xfrm>
          <a:prstGeom prst="rect">
            <a:avLst/>
          </a:prstGeom>
          <a:noFill/>
        </p:spPr>
        <p:txBody>
          <a:bodyPr wrap="none" rtlCol="0">
            <a:spAutoFit/>
          </a:bodyPr>
          <a:lstStyle/>
          <a:p>
            <a:r>
              <a:rPr lang="zh-CN" altLang="en-US" sz="900" dirty="0">
                <a:solidFill>
                  <a:srgbClr val="FF0000"/>
                </a:solidFill>
              </a:rPr>
              <a:t>①</a:t>
            </a:r>
            <a:r>
              <a:rPr lang="en-US" altLang="zh-CN" sz="900" dirty="0">
                <a:solidFill>
                  <a:srgbClr val="FF0000"/>
                </a:solidFill>
              </a:rPr>
              <a:t>4</a:t>
            </a:r>
            <a:r>
              <a:rPr lang="zh-CN" altLang="en-US" sz="900" dirty="0">
                <a:solidFill>
                  <a:srgbClr val="FF0000"/>
                </a:solidFill>
              </a:rPr>
              <a:t>輸入備料載具</a:t>
            </a:r>
            <a:endParaRPr lang="en-US" altLang="zh-CN" sz="900" dirty="0">
              <a:solidFill>
                <a:srgbClr val="FF0000"/>
              </a:solidFill>
            </a:endParaRPr>
          </a:p>
        </p:txBody>
      </p:sp>
      <p:sp>
        <p:nvSpPr>
          <p:cNvPr id="28" name="文字方塊 27"/>
          <p:cNvSpPr txBox="1"/>
          <p:nvPr/>
        </p:nvSpPr>
        <p:spPr>
          <a:xfrm>
            <a:off x="7434059" y="1861057"/>
            <a:ext cx="1107996" cy="230832"/>
          </a:xfrm>
          <a:prstGeom prst="rect">
            <a:avLst/>
          </a:prstGeom>
          <a:noFill/>
        </p:spPr>
        <p:txBody>
          <a:bodyPr wrap="none" rtlCol="0">
            <a:spAutoFit/>
          </a:bodyPr>
          <a:lstStyle/>
          <a:p>
            <a:r>
              <a:rPr lang="zh-CN" altLang="en-US" sz="900" dirty="0">
                <a:solidFill>
                  <a:srgbClr val="FF0000"/>
                </a:solidFill>
              </a:rPr>
              <a:t>②掃描或輸入條碼</a:t>
            </a:r>
            <a:endParaRPr lang="en-US" altLang="zh-CN" sz="900" dirty="0">
              <a:solidFill>
                <a:srgbClr val="FF0000"/>
              </a:solidFill>
            </a:endParaRPr>
          </a:p>
        </p:txBody>
      </p:sp>
    </p:spTree>
    <p:extLst>
      <p:ext uri="{BB962C8B-B14F-4D97-AF65-F5344CB8AC3E}">
        <p14:creationId xmlns:p14="http://schemas.microsoft.com/office/powerpoint/2010/main" val="17680432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6795090" y="681439"/>
            <a:ext cx="2080766" cy="3589718"/>
          </a:xfrm>
          <a:prstGeom prst="rect">
            <a:avLst/>
          </a:prstGeom>
        </p:spPr>
      </p:pic>
      <p:pic>
        <p:nvPicPr>
          <p:cNvPr id="4" name="圖片 3"/>
          <p:cNvPicPr>
            <a:picLocks noChangeAspect="1"/>
          </p:cNvPicPr>
          <p:nvPr/>
        </p:nvPicPr>
        <p:blipFill>
          <a:blip r:embed="rId4"/>
          <a:stretch>
            <a:fillRect/>
          </a:stretch>
        </p:blipFill>
        <p:spPr>
          <a:xfrm>
            <a:off x="4596917" y="681439"/>
            <a:ext cx="2099824" cy="3589718"/>
          </a:xfrm>
          <a:prstGeom prst="rect">
            <a:avLst/>
          </a:prstGeom>
        </p:spPr>
      </p:pic>
      <p:pic>
        <p:nvPicPr>
          <p:cNvPr id="2" name="圖片 1"/>
          <p:cNvPicPr>
            <a:picLocks noChangeAspect="1"/>
          </p:cNvPicPr>
          <p:nvPr/>
        </p:nvPicPr>
        <p:blipFill rotWithShape="1">
          <a:blip r:embed="rId5"/>
          <a:srcRect b="1317"/>
          <a:stretch/>
        </p:blipFill>
        <p:spPr>
          <a:xfrm>
            <a:off x="2386449" y="681957"/>
            <a:ext cx="2103583" cy="3589200"/>
          </a:xfrm>
          <a:prstGeom prst="rect">
            <a:avLst/>
          </a:prstGeom>
        </p:spPr>
      </p:pic>
      <p:pic>
        <p:nvPicPr>
          <p:cNvPr id="3" name="圖片 2"/>
          <p:cNvPicPr>
            <a:picLocks noChangeAspect="1"/>
          </p:cNvPicPr>
          <p:nvPr/>
        </p:nvPicPr>
        <p:blipFill>
          <a:blip r:embed="rId6"/>
          <a:stretch>
            <a:fillRect/>
          </a:stretch>
        </p:blipFill>
        <p:spPr>
          <a:xfrm>
            <a:off x="185199" y="681439"/>
            <a:ext cx="2106661" cy="3589718"/>
          </a:xfrm>
          <a:prstGeom prst="rect">
            <a:avLst/>
          </a:prstGeom>
        </p:spPr>
      </p:pic>
      <p:sp>
        <p:nvSpPr>
          <p:cNvPr id="49" name="標題 1"/>
          <p:cNvSpPr txBox="1">
            <a:spLocks/>
          </p:cNvSpPr>
          <p:nvPr/>
        </p:nvSpPr>
        <p:spPr>
          <a:xfrm>
            <a:off x="-19452" y="94371"/>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工單備料</a:t>
            </a:r>
            <a:endParaRPr lang="en-US" sz="450"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1713549" y="1800946"/>
            <a:ext cx="761747" cy="230832"/>
          </a:xfrm>
          <a:prstGeom prst="rect">
            <a:avLst/>
          </a:prstGeom>
          <a:noFill/>
        </p:spPr>
        <p:txBody>
          <a:bodyPr wrap="none" rtlCol="0">
            <a:spAutoFit/>
          </a:bodyPr>
          <a:lstStyle/>
          <a:p>
            <a:r>
              <a:rPr lang="zh-CN" altLang="en-US" sz="900" dirty="0">
                <a:solidFill>
                  <a:srgbClr val="FF0000"/>
                </a:solidFill>
              </a:rPr>
              <a:t>①點擊更多</a:t>
            </a:r>
            <a:endParaRPr lang="en-US" altLang="zh-CN" sz="900" dirty="0">
              <a:solidFill>
                <a:srgbClr val="FF0000"/>
              </a:solidFill>
            </a:endParaRPr>
          </a:p>
        </p:txBody>
      </p:sp>
      <p:sp>
        <p:nvSpPr>
          <p:cNvPr id="27" name="文字方塊 26"/>
          <p:cNvSpPr txBox="1"/>
          <p:nvPr/>
        </p:nvSpPr>
        <p:spPr>
          <a:xfrm>
            <a:off x="2586555" y="1697071"/>
            <a:ext cx="761747" cy="230832"/>
          </a:xfrm>
          <a:prstGeom prst="rect">
            <a:avLst/>
          </a:prstGeom>
          <a:noFill/>
        </p:spPr>
        <p:txBody>
          <a:bodyPr wrap="none" rtlCol="0">
            <a:spAutoFit/>
          </a:bodyPr>
          <a:lstStyle/>
          <a:p>
            <a:r>
              <a:rPr lang="zh-CN" altLang="en-US" sz="900" dirty="0">
                <a:solidFill>
                  <a:srgbClr val="FF0000"/>
                </a:solidFill>
              </a:rPr>
              <a:t>③點擊備料</a:t>
            </a:r>
            <a:endParaRPr lang="en-US" altLang="zh-CN" sz="900" dirty="0">
              <a:solidFill>
                <a:srgbClr val="FF0000"/>
              </a:solidFill>
            </a:endParaRPr>
          </a:p>
        </p:txBody>
      </p:sp>
      <p:sp>
        <p:nvSpPr>
          <p:cNvPr id="17" name="文字方塊 16"/>
          <p:cNvSpPr txBox="1"/>
          <p:nvPr/>
        </p:nvSpPr>
        <p:spPr>
          <a:xfrm>
            <a:off x="5421944" y="2598387"/>
            <a:ext cx="1338828" cy="230832"/>
          </a:xfrm>
          <a:prstGeom prst="rect">
            <a:avLst/>
          </a:prstGeom>
          <a:noFill/>
        </p:spPr>
        <p:txBody>
          <a:bodyPr wrap="none" rtlCol="0">
            <a:spAutoFit/>
          </a:bodyPr>
          <a:lstStyle/>
          <a:p>
            <a:r>
              <a:rPr lang="zh-CN" altLang="en-US" sz="900" dirty="0">
                <a:solidFill>
                  <a:srgbClr val="FF0000"/>
                </a:solidFill>
              </a:rPr>
              <a:t>④掃描或輸入備料載具</a:t>
            </a:r>
            <a:endParaRPr lang="en-US" altLang="zh-CN" sz="900" dirty="0">
              <a:solidFill>
                <a:srgbClr val="FF0000"/>
              </a:solidFill>
            </a:endParaRPr>
          </a:p>
        </p:txBody>
      </p:sp>
      <p:sp>
        <p:nvSpPr>
          <p:cNvPr id="28" name="文字方塊 27"/>
          <p:cNvSpPr txBox="1"/>
          <p:nvPr/>
        </p:nvSpPr>
        <p:spPr>
          <a:xfrm>
            <a:off x="7859959" y="1484442"/>
            <a:ext cx="992579" cy="230832"/>
          </a:xfrm>
          <a:prstGeom prst="rect">
            <a:avLst/>
          </a:prstGeom>
          <a:noFill/>
        </p:spPr>
        <p:txBody>
          <a:bodyPr wrap="none" rtlCol="0">
            <a:spAutoFit/>
          </a:bodyPr>
          <a:lstStyle/>
          <a:p>
            <a:r>
              <a:rPr lang="zh-CN" altLang="en-US" sz="900" dirty="0">
                <a:solidFill>
                  <a:srgbClr val="FF0000"/>
                </a:solidFill>
              </a:rPr>
              <a:t>②輸入拆分數量</a:t>
            </a:r>
            <a:endParaRPr lang="en-US" altLang="zh-CN" sz="900" dirty="0">
              <a:solidFill>
                <a:srgbClr val="FF0000"/>
              </a:solidFill>
            </a:endParaRPr>
          </a:p>
        </p:txBody>
      </p:sp>
      <p:sp>
        <p:nvSpPr>
          <p:cNvPr id="22" name="文字方塊 21"/>
          <p:cNvSpPr txBox="1"/>
          <p:nvPr/>
        </p:nvSpPr>
        <p:spPr>
          <a:xfrm>
            <a:off x="1295701" y="3215327"/>
            <a:ext cx="992579" cy="230832"/>
          </a:xfrm>
          <a:prstGeom prst="rect">
            <a:avLst/>
          </a:prstGeom>
          <a:noFill/>
        </p:spPr>
        <p:txBody>
          <a:bodyPr wrap="none" rtlCol="0">
            <a:spAutoFit/>
          </a:bodyPr>
          <a:lstStyle/>
          <a:p>
            <a:r>
              <a:rPr lang="zh-CN" altLang="en-US" sz="900" dirty="0">
                <a:solidFill>
                  <a:srgbClr val="FF0000"/>
                </a:solidFill>
              </a:rPr>
              <a:t>②選擇組裝備料</a:t>
            </a:r>
            <a:endParaRPr lang="en-US" altLang="zh-CN" sz="900" dirty="0">
              <a:solidFill>
                <a:srgbClr val="FF0000"/>
              </a:solidFill>
            </a:endParaRPr>
          </a:p>
        </p:txBody>
      </p:sp>
      <p:sp>
        <p:nvSpPr>
          <p:cNvPr id="24" name="文字方塊 23"/>
          <p:cNvSpPr txBox="1"/>
          <p:nvPr/>
        </p:nvSpPr>
        <p:spPr>
          <a:xfrm>
            <a:off x="5421944" y="2882181"/>
            <a:ext cx="1107996" cy="230832"/>
          </a:xfrm>
          <a:prstGeom prst="rect">
            <a:avLst/>
          </a:prstGeom>
          <a:noFill/>
        </p:spPr>
        <p:txBody>
          <a:bodyPr wrap="none" rtlCol="0">
            <a:spAutoFit/>
          </a:bodyPr>
          <a:lstStyle/>
          <a:p>
            <a:r>
              <a:rPr lang="zh-CN" altLang="en-US" sz="900" dirty="0">
                <a:solidFill>
                  <a:srgbClr val="FF0000"/>
                </a:solidFill>
              </a:rPr>
              <a:t>⑤掃描或輸入條碼</a:t>
            </a:r>
            <a:endParaRPr lang="en-US" altLang="zh-CN" sz="900" dirty="0">
              <a:solidFill>
                <a:srgbClr val="FF0000"/>
              </a:solidFill>
            </a:endParaRPr>
          </a:p>
        </p:txBody>
      </p:sp>
      <p:sp>
        <p:nvSpPr>
          <p:cNvPr id="11" name="圓角矩形 10"/>
          <p:cNvSpPr/>
          <p:nvPr/>
        </p:nvSpPr>
        <p:spPr>
          <a:xfrm>
            <a:off x="3668697" y="1566563"/>
            <a:ext cx="272989" cy="2077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5" name="文字方塊 24"/>
          <p:cNvSpPr txBox="1"/>
          <p:nvPr/>
        </p:nvSpPr>
        <p:spPr>
          <a:xfrm>
            <a:off x="3302132" y="1731695"/>
            <a:ext cx="1685077" cy="369332"/>
          </a:xfrm>
          <a:prstGeom prst="rect">
            <a:avLst/>
          </a:prstGeom>
          <a:noFill/>
        </p:spPr>
        <p:txBody>
          <a:bodyPr wrap="none" rtlCol="0">
            <a:spAutoFit/>
          </a:bodyPr>
          <a:lstStyle/>
          <a:p>
            <a:r>
              <a:rPr lang="zh-CN" altLang="en-US" sz="900" dirty="0">
                <a:solidFill>
                  <a:srgbClr val="FF0000"/>
                </a:solidFill>
              </a:rPr>
              <a:t>若物料數量超過了需求數量，</a:t>
            </a:r>
            <a:endParaRPr lang="en-US" altLang="zh-CN" sz="900" dirty="0">
              <a:solidFill>
                <a:srgbClr val="FF0000"/>
              </a:solidFill>
            </a:endParaRPr>
          </a:p>
          <a:p>
            <a:r>
              <a:rPr lang="zh-CN" altLang="en-US" sz="900" dirty="0">
                <a:solidFill>
                  <a:srgbClr val="FF0000"/>
                </a:solidFill>
              </a:rPr>
              <a:t>可以直接進行分盤</a:t>
            </a:r>
            <a:endParaRPr lang="en-US" altLang="zh-CN" sz="900" dirty="0">
              <a:solidFill>
                <a:srgbClr val="FF0000"/>
              </a:solidFill>
            </a:endParaRPr>
          </a:p>
        </p:txBody>
      </p:sp>
      <p:cxnSp>
        <p:nvCxnSpPr>
          <p:cNvPr id="14" name="直線單箭頭接點 13"/>
          <p:cNvCxnSpPr/>
          <p:nvPr/>
        </p:nvCxnSpPr>
        <p:spPr>
          <a:xfrm flipV="1">
            <a:off x="3860561" y="1016390"/>
            <a:ext cx="3807535" cy="601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668095" y="1213298"/>
            <a:ext cx="1107996" cy="230832"/>
          </a:xfrm>
          <a:prstGeom prst="rect">
            <a:avLst/>
          </a:prstGeom>
          <a:noFill/>
        </p:spPr>
        <p:txBody>
          <a:bodyPr wrap="none" rtlCol="0">
            <a:spAutoFit/>
          </a:bodyPr>
          <a:lstStyle/>
          <a:p>
            <a:r>
              <a:rPr lang="zh-CN" altLang="en-US" sz="900" dirty="0">
                <a:solidFill>
                  <a:srgbClr val="FF0000"/>
                </a:solidFill>
              </a:rPr>
              <a:t>①掃描或輸入條碼</a:t>
            </a:r>
            <a:endParaRPr lang="en-US" altLang="zh-CN" sz="900" dirty="0">
              <a:solidFill>
                <a:srgbClr val="FF0000"/>
              </a:solidFill>
            </a:endParaRPr>
          </a:p>
        </p:txBody>
      </p:sp>
      <p:sp>
        <p:nvSpPr>
          <p:cNvPr id="30" name="文字方塊 29"/>
          <p:cNvSpPr txBox="1"/>
          <p:nvPr/>
        </p:nvSpPr>
        <p:spPr>
          <a:xfrm>
            <a:off x="7386753" y="1744639"/>
            <a:ext cx="992579" cy="230832"/>
          </a:xfrm>
          <a:prstGeom prst="rect">
            <a:avLst/>
          </a:prstGeom>
          <a:noFill/>
        </p:spPr>
        <p:txBody>
          <a:bodyPr wrap="none" rtlCol="0">
            <a:spAutoFit/>
          </a:bodyPr>
          <a:lstStyle/>
          <a:p>
            <a:r>
              <a:rPr lang="zh-CN" altLang="en-US" sz="900" dirty="0">
                <a:solidFill>
                  <a:srgbClr val="FF0000"/>
                </a:solidFill>
              </a:rPr>
              <a:t>③勾選是否均分</a:t>
            </a:r>
            <a:endParaRPr lang="en-US" altLang="zh-CN" sz="900" dirty="0">
              <a:solidFill>
                <a:srgbClr val="FF0000"/>
              </a:solidFill>
            </a:endParaRPr>
          </a:p>
        </p:txBody>
      </p:sp>
    </p:spTree>
    <p:extLst>
      <p:ext uri="{BB962C8B-B14F-4D97-AF65-F5344CB8AC3E}">
        <p14:creationId xmlns:p14="http://schemas.microsoft.com/office/powerpoint/2010/main" val="391152210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6718891" y="669552"/>
            <a:ext cx="2070002" cy="3605553"/>
          </a:xfrm>
          <a:prstGeom prst="rect">
            <a:avLst/>
          </a:prstGeom>
        </p:spPr>
      </p:pic>
      <p:pic>
        <p:nvPicPr>
          <p:cNvPr id="7" name="圖片 6"/>
          <p:cNvPicPr>
            <a:picLocks noChangeAspect="1"/>
          </p:cNvPicPr>
          <p:nvPr/>
        </p:nvPicPr>
        <p:blipFill>
          <a:blip r:embed="rId4"/>
          <a:stretch>
            <a:fillRect/>
          </a:stretch>
        </p:blipFill>
        <p:spPr>
          <a:xfrm>
            <a:off x="4572000" y="669553"/>
            <a:ext cx="2079367" cy="3602115"/>
          </a:xfrm>
          <a:prstGeom prst="rect">
            <a:avLst/>
          </a:prstGeom>
        </p:spPr>
      </p:pic>
      <p:pic>
        <p:nvPicPr>
          <p:cNvPr id="4" name="圖片 3"/>
          <p:cNvPicPr>
            <a:picLocks noChangeAspect="1"/>
          </p:cNvPicPr>
          <p:nvPr/>
        </p:nvPicPr>
        <p:blipFill>
          <a:blip r:embed="rId5"/>
          <a:stretch>
            <a:fillRect/>
          </a:stretch>
        </p:blipFill>
        <p:spPr>
          <a:xfrm>
            <a:off x="2416524" y="669553"/>
            <a:ext cx="2087952" cy="3602115"/>
          </a:xfrm>
          <a:prstGeom prst="rect">
            <a:avLst/>
          </a:prstGeom>
        </p:spPr>
      </p:pic>
      <p:pic>
        <p:nvPicPr>
          <p:cNvPr id="3" name="圖片 2"/>
          <p:cNvPicPr>
            <a:picLocks noChangeAspect="1"/>
          </p:cNvPicPr>
          <p:nvPr/>
        </p:nvPicPr>
        <p:blipFill>
          <a:blip r:embed="rId6"/>
          <a:stretch>
            <a:fillRect/>
          </a:stretch>
        </p:blipFill>
        <p:spPr>
          <a:xfrm>
            <a:off x="255938" y="669552"/>
            <a:ext cx="2092582" cy="3602115"/>
          </a:xfrm>
          <a:prstGeom prst="rect">
            <a:avLst/>
          </a:prstGeom>
        </p:spPr>
      </p:pic>
      <p:sp>
        <p:nvSpPr>
          <p:cNvPr id="49" name="標題 1"/>
          <p:cNvSpPr txBox="1">
            <a:spLocks/>
          </p:cNvSpPr>
          <p:nvPr/>
        </p:nvSpPr>
        <p:spPr>
          <a:xfrm>
            <a:off x="-31275" y="109625"/>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en-US" altLang="zh-CN" sz="1500" dirty="0">
                <a:latin typeface="微軟正黑體" panose="020B0604030504040204" pitchFamily="34" charset="-120"/>
                <a:ea typeface="微軟正黑體" panose="020B0604030504040204" pitchFamily="34" charset="-120"/>
              </a:rPr>
              <a:t>CKD</a:t>
            </a:r>
            <a:r>
              <a:rPr lang="zh-CN" altLang="en-US" sz="1500" dirty="0">
                <a:latin typeface="微軟正黑體" panose="020B0604030504040204" pitchFamily="34" charset="-120"/>
                <a:ea typeface="微軟正黑體" panose="020B0604030504040204" pitchFamily="34" charset="-120"/>
              </a:rPr>
              <a:t>備料</a:t>
            </a:r>
            <a:endParaRPr lang="en-US" sz="450" dirty="0">
              <a:latin typeface="微軟正黑體" panose="020B0604030504040204" pitchFamily="34" charset="-120"/>
              <a:ea typeface="微軟正黑體" panose="020B0604030504040204" pitchFamily="34" charset="-120"/>
            </a:endParaRPr>
          </a:p>
        </p:txBody>
      </p:sp>
      <p:sp>
        <p:nvSpPr>
          <p:cNvPr id="19" name="圓角矩形 18"/>
          <p:cNvSpPr/>
          <p:nvPr/>
        </p:nvSpPr>
        <p:spPr>
          <a:xfrm>
            <a:off x="1088901" y="2572743"/>
            <a:ext cx="400020" cy="4501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0" name="文字方塊 19"/>
          <p:cNvSpPr txBox="1"/>
          <p:nvPr/>
        </p:nvSpPr>
        <p:spPr>
          <a:xfrm>
            <a:off x="890199" y="2399396"/>
            <a:ext cx="952505" cy="230832"/>
          </a:xfrm>
          <a:prstGeom prst="rect">
            <a:avLst/>
          </a:prstGeom>
          <a:noFill/>
        </p:spPr>
        <p:txBody>
          <a:bodyPr wrap="none" rtlCol="0">
            <a:spAutoFit/>
          </a:bodyPr>
          <a:lstStyle/>
          <a:p>
            <a:r>
              <a:rPr lang="zh-CN" altLang="en-US" sz="900" dirty="0">
                <a:solidFill>
                  <a:srgbClr val="FF0000"/>
                </a:solidFill>
              </a:rPr>
              <a:t>①點擊</a:t>
            </a:r>
            <a:r>
              <a:rPr lang="en-US" altLang="zh-CN" sz="900" dirty="0">
                <a:solidFill>
                  <a:srgbClr val="FF0000"/>
                </a:solidFill>
              </a:rPr>
              <a:t>CKD</a:t>
            </a:r>
            <a:r>
              <a:rPr lang="zh-CN" altLang="en-US" sz="900" dirty="0">
                <a:solidFill>
                  <a:srgbClr val="FF0000"/>
                </a:solidFill>
              </a:rPr>
              <a:t>備料</a:t>
            </a:r>
            <a:endParaRPr lang="en-US" altLang="zh-CN" sz="900" dirty="0">
              <a:solidFill>
                <a:srgbClr val="FF0000"/>
              </a:solidFill>
            </a:endParaRPr>
          </a:p>
        </p:txBody>
      </p:sp>
      <p:sp>
        <p:nvSpPr>
          <p:cNvPr id="14" name="文字方塊 13"/>
          <p:cNvSpPr txBox="1"/>
          <p:nvPr/>
        </p:nvSpPr>
        <p:spPr>
          <a:xfrm>
            <a:off x="2309173" y="1808543"/>
            <a:ext cx="761747" cy="230832"/>
          </a:xfrm>
          <a:prstGeom prst="rect">
            <a:avLst/>
          </a:prstGeom>
          <a:noFill/>
        </p:spPr>
        <p:txBody>
          <a:bodyPr wrap="none" rtlCol="0">
            <a:spAutoFit/>
          </a:bodyPr>
          <a:lstStyle/>
          <a:p>
            <a:r>
              <a:rPr lang="zh-CN" altLang="en-US" sz="900" dirty="0">
                <a:solidFill>
                  <a:srgbClr val="FF0000"/>
                </a:solidFill>
              </a:rPr>
              <a:t>②點擊鎖料</a:t>
            </a:r>
            <a:endParaRPr lang="en-US" altLang="zh-CN" sz="900" dirty="0">
              <a:solidFill>
                <a:srgbClr val="FF0000"/>
              </a:solidFill>
            </a:endParaRPr>
          </a:p>
        </p:txBody>
      </p:sp>
      <p:sp>
        <p:nvSpPr>
          <p:cNvPr id="15" name="文字方塊 14"/>
          <p:cNvSpPr txBox="1"/>
          <p:nvPr/>
        </p:nvSpPr>
        <p:spPr>
          <a:xfrm>
            <a:off x="4628777" y="2295521"/>
            <a:ext cx="1569660" cy="230832"/>
          </a:xfrm>
          <a:prstGeom prst="rect">
            <a:avLst/>
          </a:prstGeom>
          <a:noFill/>
        </p:spPr>
        <p:txBody>
          <a:bodyPr wrap="none" rtlCol="0">
            <a:spAutoFit/>
          </a:bodyPr>
          <a:lstStyle/>
          <a:p>
            <a:r>
              <a:rPr lang="zh-CN" altLang="en-US" sz="900" dirty="0">
                <a:solidFill>
                  <a:srgbClr val="FF0000"/>
                </a:solidFill>
              </a:rPr>
              <a:t>③鎖料勾選是否需要鎖整盤</a:t>
            </a:r>
            <a:endParaRPr lang="en-US" altLang="zh-CN" sz="900" dirty="0">
              <a:solidFill>
                <a:srgbClr val="FF0000"/>
              </a:solidFill>
            </a:endParaRPr>
          </a:p>
        </p:txBody>
      </p:sp>
      <p:sp>
        <p:nvSpPr>
          <p:cNvPr id="17" name="文字方塊 16"/>
          <p:cNvSpPr txBox="1"/>
          <p:nvPr/>
        </p:nvSpPr>
        <p:spPr>
          <a:xfrm>
            <a:off x="8073313" y="2191646"/>
            <a:ext cx="761747" cy="230832"/>
          </a:xfrm>
          <a:prstGeom prst="rect">
            <a:avLst/>
          </a:prstGeom>
          <a:noFill/>
        </p:spPr>
        <p:txBody>
          <a:bodyPr wrap="none" rtlCol="0">
            <a:spAutoFit/>
          </a:bodyPr>
          <a:lstStyle/>
          <a:p>
            <a:r>
              <a:rPr lang="zh-CN" altLang="en-US" sz="900" dirty="0">
                <a:solidFill>
                  <a:srgbClr val="FF0000"/>
                </a:solidFill>
              </a:rPr>
              <a:t>①點擊更多</a:t>
            </a:r>
            <a:endParaRPr lang="en-US" altLang="zh-CN" sz="900" dirty="0">
              <a:solidFill>
                <a:srgbClr val="FF0000"/>
              </a:solidFill>
            </a:endParaRPr>
          </a:p>
        </p:txBody>
      </p:sp>
      <p:sp>
        <p:nvSpPr>
          <p:cNvPr id="21" name="文字方塊 20"/>
          <p:cNvSpPr txBox="1"/>
          <p:nvPr/>
        </p:nvSpPr>
        <p:spPr>
          <a:xfrm>
            <a:off x="170655" y="495713"/>
            <a:ext cx="530915" cy="230832"/>
          </a:xfrm>
          <a:prstGeom prst="rect">
            <a:avLst/>
          </a:prstGeom>
          <a:noFill/>
        </p:spPr>
        <p:txBody>
          <a:bodyPr wrap="none" rtlCol="0">
            <a:spAutoFit/>
          </a:bodyPr>
          <a:lstStyle/>
          <a:p>
            <a:r>
              <a:rPr lang="zh-CN" altLang="en-US" sz="900" dirty="0">
                <a:solidFill>
                  <a:srgbClr val="FF0000"/>
                </a:solidFill>
              </a:rPr>
              <a:t>鎖料：</a:t>
            </a:r>
            <a:endParaRPr lang="en-US" altLang="zh-CN" sz="900" dirty="0">
              <a:solidFill>
                <a:srgbClr val="FF0000"/>
              </a:solidFill>
            </a:endParaRPr>
          </a:p>
        </p:txBody>
      </p:sp>
      <p:sp>
        <p:nvSpPr>
          <p:cNvPr id="22" name="文字方塊 21"/>
          <p:cNvSpPr txBox="1"/>
          <p:nvPr/>
        </p:nvSpPr>
        <p:spPr>
          <a:xfrm>
            <a:off x="6651367" y="456713"/>
            <a:ext cx="530915" cy="230832"/>
          </a:xfrm>
          <a:prstGeom prst="rect">
            <a:avLst/>
          </a:prstGeom>
          <a:noFill/>
        </p:spPr>
        <p:txBody>
          <a:bodyPr wrap="none" rtlCol="0">
            <a:spAutoFit/>
          </a:bodyPr>
          <a:lstStyle/>
          <a:p>
            <a:r>
              <a:rPr lang="zh-CN" altLang="en-US" sz="900" dirty="0">
                <a:solidFill>
                  <a:srgbClr val="FF0000"/>
                </a:solidFill>
              </a:rPr>
              <a:t>解鎖：</a:t>
            </a:r>
            <a:endParaRPr lang="en-US" altLang="zh-CN" sz="900" dirty="0">
              <a:solidFill>
                <a:srgbClr val="FF0000"/>
              </a:solidFill>
            </a:endParaRPr>
          </a:p>
        </p:txBody>
      </p:sp>
      <p:sp>
        <p:nvSpPr>
          <p:cNvPr id="23" name="文字方塊 22"/>
          <p:cNvSpPr txBox="1"/>
          <p:nvPr/>
        </p:nvSpPr>
        <p:spPr>
          <a:xfrm>
            <a:off x="8256193" y="2572742"/>
            <a:ext cx="761747" cy="230832"/>
          </a:xfrm>
          <a:prstGeom prst="rect">
            <a:avLst/>
          </a:prstGeom>
          <a:noFill/>
        </p:spPr>
        <p:txBody>
          <a:bodyPr wrap="none" rtlCol="0">
            <a:spAutoFit/>
          </a:bodyPr>
          <a:lstStyle/>
          <a:p>
            <a:r>
              <a:rPr lang="zh-CN" altLang="en-US" sz="900" dirty="0">
                <a:solidFill>
                  <a:srgbClr val="FF0000"/>
                </a:solidFill>
              </a:rPr>
              <a:t>②點擊解鎖</a:t>
            </a:r>
            <a:endParaRPr lang="en-US" altLang="zh-CN" sz="900" dirty="0">
              <a:solidFill>
                <a:srgbClr val="FF0000"/>
              </a:solidFill>
            </a:endParaRPr>
          </a:p>
        </p:txBody>
      </p:sp>
      <p:pic>
        <p:nvPicPr>
          <p:cNvPr id="10" name="圖片 9"/>
          <p:cNvPicPr>
            <a:picLocks noChangeAspect="1"/>
          </p:cNvPicPr>
          <p:nvPr/>
        </p:nvPicPr>
        <p:blipFill>
          <a:blip r:embed="rId7"/>
          <a:stretch>
            <a:fillRect/>
          </a:stretch>
        </p:blipFill>
        <p:spPr>
          <a:xfrm>
            <a:off x="7136116" y="2521676"/>
            <a:ext cx="820643" cy="552237"/>
          </a:xfrm>
          <a:prstGeom prst="rect">
            <a:avLst/>
          </a:prstGeom>
        </p:spPr>
      </p:pic>
    </p:spTree>
    <p:extLst>
      <p:ext uri="{BB962C8B-B14F-4D97-AF65-F5344CB8AC3E}">
        <p14:creationId xmlns:p14="http://schemas.microsoft.com/office/powerpoint/2010/main" val="35874640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0" y="79375"/>
            <a:ext cx="890588" cy="490538"/>
          </a:xfrm>
          <a:prstGeom prst="rect">
            <a:avLst/>
          </a:prstGeom>
        </p:spPr>
        <p:txBody>
          <a:bodyPr>
            <a:normAutofit/>
          </a:bodyPr>
          <a:lstStyle/>
          <a:p>
            <a:r>
              <a:rPr lang="zh-CN" altLang="en-US" sz="2700" dirty="0">
                <a:solidFill>
                  <a:srgbClr val="FF0000"/>
                </a:solidFill>
                <a:latin typeface="微軟正黑體" panose="020B0604030504040204" pitchFamily="34" charset="-120"/>
                <a:ea typeface="微軟正黑體" panose="020B0604030504040204" pitchFamily="34" charset="-120"/>
              </a:rPr>
              <a:t>目錄</a:t>
            </a:r>
            <a:endParaRPr lang="en-US" sz="2700" dirty="0">
              <a:solidFill>
                <a:srgbClr val="FF0000"/>
              </a:solidFill>
              <a:latin typeface="微軟正黑體" panose="020B0604030504040204" pitchFamily="34" charset="-120"/>
              <a:ea typeface="微軟正黑體" panose="020B0604030504040204" pitchFamily="34" charset="-120"/>
            </a:endParaRPr>
          </a:p>
        </p:txBody>
      </p:sp>
      <p:pic>
        <p:nvPicPr>
          <p:cNvPr id="11" name="圖片 10"/>
          <p:cNvPicPr>
            <a:picLocks noChangeAspect="1"/>
          </p:cNvPicPr>
          <p:nvPr/>
        </p:nvPicPr>
        <p:blipFill rotWithShape="1">
          <a:blip r:embed="rId3"/>
          <a:srcRect l="2842" r="6452"/>
          <a:stretch/>
        </p:blipFill>
        <p:spPr>
          <a:xfrm>
            <a:off x="852257" y="570585"/>
            <a:ext cx="3418980" cy="4241984"/>
          </a:xfrm>
          <a:prstGeom prst="rect">
            <a:avLst/>
          </a:prstGeom>
        </p:spPr>
      </p:pic>
      <p:pic>
        <p:nvPicPr>
          <p:cNvPr id="12" name="圖片 11"/>
          <p:cNvPicPr>
            <a:picLocks noChangeAspect="1"/>
          </p:cNvPicPr>
          <p:nvPr/>
        </p:nvPicPr>
        <p:blipFill>
          <a:blip r:embed="rId4"/>
          <a:stretch>
            <a:fillRect/>
          </a:stretch>
        </p:blipFill>
        <p:spPr>
          <a:xfrm>
            <a:off x="4670293" y="570586"/>
            <a:ext cx="3685814" cy="4243331"/>
          </a:xfrm>
          <a:prstGeom prst="rect">
            <a:avLst/>
          </a:prstGeom>
        </p:spPr>
      </p:pic>
    </p:spTree>
    <p:extLst>
      <p:ext uri="{BB962C8B-B14F-4D97-AF65-F5344CB8AC3E}">
        <p14:creationId xmlns:p14="http://schemas.microsoft.com/office/powerpoint/2010/main" val="189977258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6714106" y="733935"/>
            <a:ext cx="2074787" cy="3602116"/>
          </a:xfrm>
          <a:prstGeom prst="rect">
            <a:avLst/>
          </a:prstGeom>
        </p:spPr>
      </p:pic>
      <p:pic>
        <p:nvPicPr>
          <p:cNvPr id="6" name="圖片 5"/>
          <p:cNvPicPr>
            <a:picLocks noChangeAspect="1"/>
          </p:cNvPicPr>
          <p:nvPr/>
        </p:nvPicPr>
        <p:blipFill>
          <a:blip r:embed="rId4"/>
          <a:stretch>
            <a:fillRect/>
          </a:stretch>
        </p:blipFill>
        <p:spPr>
          <a:xfrm>
            <a:off x="4588296" y="733935"/>
            <a:ext cx="2096931" cy="3602115"/>
          </a:xfrm>
          <a:prstGeom prst="rect">
            <a:avLst/>
          </a:prstGeom>
        </p:spPr>
      </p:pic>
      <p:pic>
        <p:nvPicPr>
          <p:cNvPr id="2" name="圖片 1"/>
          <p:cNvPicPr>
            <a:picLocks noChangeAspect="1"/>
          </p:cNvPicPr>
          <p:nvPr/>
        </p:nvPicPr>
        <p:blipFill>
          <a:blip r:embed="rId5"/>
          <a:stretch>
            <a:fillRect/>
          </a:stretch>
        </p:blipFill>
        <p:spPr>
          <a:xfrm>
            <a:off x="2433799" y="733935"/>
            <a:ext cx="2079311" cy="3605996"/>
          </a:xfrm>
          <a:prstGeom prst="rect">
            <a:avLst/>
          </a:prstGeom>
        </p:spPr>
      </p:pic>
      <p:pic>
        <p:nvPicPr>
          <p:cNvPr id="4" name="圖片 3"/>
          <p:cNvPicPr>
            <a:picLocks noChangeAspect="1"/>
          </p:cNvPicPr>
          <p:nvPr/>
        </p:nvPicPr>
        <p:blipFill>
          <a:blip r:embed="rId6"/>
          <a:stretch>
            <a:fillRect/>
          </a:stretch>
        </p:blipFill>
        <p:spPr>
          <a:xfrm>
            <a:off x="270659" y="733935"/>
            <a:ext cx="2087952" cy="3602115"/>
          </a:xfrm>
          <a:prstGeom prst="rect">
            <a:avLst/>
          </a:prstGeom>
        </p:spPr>
      </p:pic>
      <p:sp>
        <p:nvSpPr>
          <p:cNvPr id="49" name="標題 1"/>
          <p:cNvSpPr txBox="1">
            <a:spLocks/>
          </p:cNvSpPr>
          <p:nvPr/>
        </p:nvSpPr>
        <p:spPr>
          <a:xfrm>
            <a:off x="-19452" y="92743"/>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en-US" altLang="zh-CN" sz="1500" dirty="0">
                <a:latin typeface="微軟正黑體" panose="020B0604030504040204" pitchFamily="34" charset="-120"/>
                <a:ea typeface="微軟正黑體" panose="020B0604030504040204" pitchFamily="34" charset="-120"/>
              </a:rPr>
              <a:t>CKD</a:t>
            </a:r>
            <a:r>
              <a:rPr lang="zh-CN" altLang="en-US" sz="1500" dirty="0">
                <a:latin typeface="微軟正黑體" panose="020B0604030504040204" pitchFamily="34" charset="-120"/>
                <a:ea typeface="微軟正黑體" panose="020B0604030504040204" pitchFamily="34" charset="-120"/>
              </a:rPr>
              <a:t>備料</a:t>
            </a:r>
            <a:endParaRPr lang="en-US" sz="450"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634931" y="1896733"/>
            <a:ext cx="992579" cy="230832"/>
          </a:xfrm>
          <a:prstGeom prst="rect">
            <a:avLst/>
          </a:prstGeom>
          <a:noFill/>
        </p:spPr>
        <p:txBody>
          <a:bodyPr wrap="none" rtlCol="0">
            <a:spAutoFit/>
          </a:bodyPr>
          <a:lstStyle/>
          <a:p>
            <a:r>
              <a:rPr lang="zh-CN" altLang="en-US" sz="900" dirty="0">
                <a:solidFill>
                  <a:srgbClr val="FF0000"/>
                </a:solidFill>
              </a:rPr>
              <a:t>①點擊鎖料備料</a:t>
            </a:r>
            <a:endParaRPr lang="en-US" altLang="zh-CN" sz="900" dirty="0">
              <a:solidFill>
                <a:srgbClr val="FF0000"/>
              </a:solidFill>
            </a:endParaRPr>
          </a:p>
        </p:txBody>
      </p:sp>
      <p:sp>
        <p:nvSpPr>
          <p:cNvPr id="14" name="文字方塊 13"/>
          <p:cNvSpPr txBox="1"/>
          <p:nvPr/>
        </p:nvSpPr>
        <p:spPr>
          <a:xfrm>
            <a:off x="3046456" y="1205631"/>
            <a:ext cx="992579" cy="230832"/>
          </a:xfrm>
          <a:prstGeom prst="rect">
            <a:avLst/>
          </a:prstGeom>
          <a:noFill/>
        </p:spPr>
        <p:txBody>
          <a:bodyPr wrap="none" rtlCol="0">
            <a:spAutoFit/>
          </a:bodyPr>
          <a:lstStyle/>
          <a:p>
            <a:r>
              <a:rPr lang="zh-CN" altLang="en-US" sz="900" dirty="0">
                <a:solidFill>
                  <a:srgbClr val="FF0000"/>
                </a:solidFill>
              </a:rPr>
              <a:t>②勾選是否整盤</a:t>
            </a:r>
            <a:endParaRPr lang="en-US" altLang="zh-CN" sz="900" dirty="0">
              <a:solidFill>
                <a:srgbClr val="FF0000"/>
              </a:solidFill>
            </a:endParaRPr>
          </a:p>
        </p:txBody>
      </p:sp>
      <p:sp>
        <p:nvSpPr>
          <p:cNvPr id="15" name="文字方塊 14"/>
          <p:cNvSpPr txBox="1"/>
          <p:nvPr/>
        </p:nvSpPr>
        <p:spPr>
          <a:xfrm>
            <a:off x="5007732" y="2248220"/>
            <a:ext cx="1223412" cy="230832"/>
          </a:xfrm>
          <a:prstGeom prst="rect">
            <a:avLst/>
          </a:prstGeom>
          <a:noFill/>
        </p:spPr>
        <p:txBody>
          <a:bodyPr wrap="none" rtlCol="0">
            <a:spAutoFit/>
          </a:bodyPr>
          <a:lstStyle/>
          <a:p>
            <a:r>
              <a:rPr lang="zh-CN" altLang="en-US" sz="900" dirty="0">
                <a:solidFill>
                  <a:srgbClr val="FF0000"/>
                </a:solidFill>
              </a:rPr>
              <a:t>④輸入或掃描棧板號</a:t>
            </a:r>
            <a:endParaRPr lang="en-US" altLang="zh-CN" sz="900" dirty="0">
              <a:solidFill>
                <a:srgbClr val="FF0000"/>
              </a:solidFill>
            </a:endParaRPr>
          </a:p>
        </p:txBody>
      </p:sp>
      <p:sp>
        <p:nvSpPr>
          <p:cNvPr id="17" name="文字方塊 16"/>
          <p:cNvSpPr txBox="1"/>
          <p:nvPr/>
        </p:nvSpPr>
        <p:spPr>
          <a:xfrm>
            <a:off x="7409693" y="2079657"/>
            <a:ext cx="1454244" cy="230832"/>
          </a:xfrm>
          <a:prstGeom prst="rect">
            <a:avLst/>
          </a:prstGeom>
          <a:noFill/>
        </p:spPr>
        <p:txBody>
          <a:bodyPr wrap="none" rtlCol="0">
            <a:spAutoFit/>
          </a:bodyPr>
          <a:lstStyle/>
          <a:p>
            <a:r>
              <a:rPr lang="zh-CN" altLang="en-US" sz="900" dirty="0">
                <a:solidFill>
                  <a:srgbClr val="FF0000"/>
                </a:solidFill>
              </a:rPr>
              <a:t>⑥棧板裝滿後點擊滿棧板</a:t>
            </a:r>
            <a:endParaRPr lang="en-US" altLang="zh-CN" sz="900" dirty="0">
              <a:solidFill>
                <a:srgbClr val="FF0000"/>
              </a:solidFill>
            </a:endParaRPr>
          </a:p>
        </p:txBody>
      </p:sp>
      <p:sp>
        <p:nvSpPr>
          <p:cNvPr id="23" name="文字方塊 22"/>
          <p:cNvSpPr txBox="1"/>
          <p:nvPr/>
        </p:nvSpPr>
        <p:spPr>
          <a:xfrm>
            <a:off x="6836586" y="3803011"/>
            <a:ext cx="1107996" cy="230832"/>
          </a:xfrm>
          <a:prstGeom prst="rect">
            <a:avLst/>
          </a:prstGeom>
          <a:noFill/>
        </p:spPr>
        <p:txBody>
          <a:bodyPr wrap="none" rtlCol="0">
            <a:spAutoFit/>
          </a:bodyPr>
          <a:lstStyle/>
          <a:p>
            <a:r>
              <a:rPr lang="zh-CN" altLang="en-US" sz="900" dirty="0">
                <a:solidFill>
                  <a:srgbClr val="FF0000"/>
                </a:solidFill>
              </a:rPr>
              <a:t>⑦掃描或輸入條碼</a:t>
            </a:r>
            <a:endParaRPr lang="en-US" altLang="zh-CN" sz="900" dirty="0">
              <a:solidFill>
                <a:srgbClr val="FF0000"/>
              </a:solidFill>
            </a:endParaRPr>
          </a:p>
        </p:txBody>
      </p:sp>
      <p:sp>
        <p:nvSpPr>
          <p:cNvPr id="24" name="文字方塊 23"/>
          <p:cNvSpPr txBox="1"/>
          <p:nvPr/>
        </p:nvSpPr>
        <p:spPr>
          <a:xfrm>
            <a:off x="3229985" y="2178971"/>
            <a:ext cx="1338828" cy="369332"/>
          </a:xfrm>
          <a:prstGeom prst="rect">
            <a:avLst/>
          </a:prstGeom>
          <a:noFill/>
        </p:spPr>
        <p:txBody>
          <a:bodyPr wrap="none" rtlCol="0">
            <a:spAutoFit/>
          </a:bodyPr>
          <a:lstStyle/>
          <a:p>
            <a:r>
              <a:rPr lang="zh-CN" altLang="en-US" sz="900" dirty="0">
                <a:solidFill>
                  <a:srgbClr val="FF0000"/>
                </a:solidFill>
              </a:rPr>
              <a:t>③根據推薦的位置信息</a:t>
            </a:r>
            <a:endParaRPr lang="en-US" altLang="zh-CN" sz="900" dirty="0">
              <a:solidFill>
                <a:srgbClr val="FF0000"/>
              </a:solidFill>
            </a:endParaRPr>
          </a:p>
          <a:p>
            <a:r>
              <a:rPr lang="zh-CN" altLang="en-US" sz="900" dirty="0">
                <a:solidFill>
                  <a:srgbClr val="FF0000"/>
                </a:solidFill>
              </a:rPr>
              <a:t>和條碼信息取物料</a:t>
            </a:r>
            <a:endParaRPr lang="en-US" altLang="zh-CN" sz="900" dirty="0">
              <a:solidFill>
                <a:srgbClr val="FF0000"/>
              </a:solidFill>
            </a:endParaRPr>
          </a:p>
        </p:txBody>
      </p:sp>
      <p:sp>
        <p:nvSpPr>
          <p:cNvPr id="25" name="文字方塊 24"/>
          <p:cNvSpPr txBox="1"/>
          <p:nvPr/>
        </p:nvSpPr>
        <p:spPr>
          <a:xfrm>
            <a:off x="5007732" y="2572742"/>
            <a:ext cx="1107996" cy="230832"/>
          </a:xfrm>
          <a:prstGeom prst="rect">
            <a:avLst/>
          </a:prstGeom>
          <a:noFill/>
        </p:spPr>
        <p:txBody>
          <a:bodyPr wrap="none" rtlCol="0">
            <a:spAutoFit/>
          </a:bodyPr>
          <a:lstStyle/>
          <a:p>
            <a:r>
              <a:rPr lang="zh-CN" altLang="en-US" sz="900" dirty="0">
                <a:solidFill>
                  <a:srgbClr val="FF0000"/>
                </a:solidFill>
              </a:rPr>
              <a:t>④輸入或掃描箱號</a:t>
            </a:r>
            <a:endParaRPr lang="en-US" altLang="zh-CN" sz="900" dirty="0">
              <a:solidFill>
                <a:srgbClr val="FF0000"/>
              </a:solidFill>
            </a:endParaRPr>
          </a:p>
        </p:txBody>
      </p:sp>
      <p:sp>
        <p:nvSpPr>
          <p:cNvPr id="26" name="文字方塊 25"/>
          <p:cNvSpPr txBox="1"/>
          <p:nvPr/>
        </p:nvSpPr>
        <p:spPr>
          <a:xfrm>
            <a:off x="5007733" y="2818893"/>
            <a:ext cx="992579" cy="230832"/>
          </a:xfrm>
          <a:prstGeom prst="rect">
            <a:avLst/>
          </a:prstGeom>
          <a:noFill/>
        </p:spPr>
        <p:txBody>
          <a:bodyPr wrap="none" rtlCol="0">
            <a:spAutoFit/>
          </a:bodyPr>
          <a:lstStyle/>
          <a:p>
            <a:r>
              <a:rPr lang="zh-CN" altLang="en-US" sz="900" dirty="0">
                <a:solidFill>
                  <a:srgbClr val="FF0000"/>
                </a:solidFill>
              </a:rPr>
              <a:t>⑤填寫詳細信息</a:t>
            </a:r>
            <a:endParaRPr lang="en-US" altLang="zh-CN" sz="900" dirty="0">
              <a:solidFill>
                <a:srgbClr val="FF0000"/>
              </a:solidFill>
            </a:endParaRPr>
          </a:p>
        </p:txBody>
      </p:sp>
      <p:sp>
        <p:nvSpPr>
          <p:cNvPr id="27" name="文字方塊 26"/>
          <p:cNvSpPr txBox="1"/>
          <p:nvPr/>
        </p:nvSpPr>
        <p:spPr>
          <a:xfrm>
            <a:off x="7409693" y="2495914"/>
            <a:ext cx="1223412" cy="230832"/>
          </a:xfrm>
          <a:prstGeom prst="rect">
            <a:avLst/>
          </a:prstGeom>
          <a:noFill/>
        </p:spPr>
        <p:txBody>
          <a:bodyPr wrap="none" rtlCol="0">
            <a:spAutoFit/>
          </a:bodyPr>
          <a:lstStyle/>
          <a:p>
            <a:r>
              <a:rPr lang="zh-CN" altLang="en-US" sz="900" dirty="0">
                <a:solidFill>
                  <a:srgbClr val="FF0000"/>
                </a:solidFill>
              </a:rPr>
              <a:t>⑥裝滿箱後點擊滿箱</a:t>
            </a:r>
            <a:endParaRPr lang="en-US" altLang="zh-CN" sz="900" dirty="0">
              <a:solidFill>
                <a:srgbClr val="FF0000"/>
              </a:solidFill>
            </a:endParaRPr>
          </a:p>
        </p:txBody>
      </p:sp>
    </p:spTree>
    <p:extLst>
      <p:ext uri="{BB962C8B-B14F-4D97-AF65-F5344CB8AC3E}">
        <p14:creationId xmlns:p14="http://schemas.microsoft.com/office/powerpoint/2010/main" val="362045603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6714106" y="733935"/>
            <a:ext cx="2074787" cy="3602116"/>
          </a:xfrm>
          <a:prstGeom prst="rect">
            <a:avLst/>
          </a:prstGeom>
        </p:spPr>
      </p:pic>
      <p:pic>
        <p:nvPicPr>
          <p:cNvPr id="6" name="圖片 5"/>
          <p:cNvPicPr>
            <a:picLocks noChangeAspect="1"/>
          </p:cNvPicPr>
          <p:nvPr/>
        </p:nvPicPr>
        <p:blipFill>
          <a:blip r:embed="rId4"/>
          <a:stretch>
            <a:fillRect/>
          </a:stretch>
        </p:blipFill>
        <p:spPr>
          <a:xfrm>
            <a:off x="4588296" y="733935"/>
            <a:ext cx="2096931" cy="3602115"/>
          </a:xfrm>
          <a:prstGeom prst="rect">
            <a:avLst/>
          </a:prstGeom>
        </p:spPr>
      </p:pic>
      <p:pic>
        <p:nvPicPr>
          <p:cNvPr id="2" name="圖片 1"/>
          <p:cNvPicPr>
            <a:picLocks noChangeAspect="1"/>
          </p:cNvPicPr>
          <p:nvPr/>
        </p:nvPicPr>
        <p:blipFill>
          <a:blip r:embed="rId5"/>
          <a:stretch>
            <a:fillRect/>
          </a:stretch>
        </p:blipFill>
        <p:spPr>
          <a:xfrm>
            <a:off x="2433799" y="733935"/>
            <a:ext cx="2079311" cy="3605996"/>
          </a:xfrm>
          <a:prstGeom prst="rect">
            <a:avLst/>
          </a:prstGeom>
        </p:spPr>
      </p:pic>
      <p:pic>
        <p:nvPicPr>
          <p:cNvPr id="4" name="圖片 3"/>
          <p:cNvPicPr>
            <a:picLocks noChangeAspect="1"/>
          </p:cNvPicPr>
          <p:nvPr/>
        </p:nvPicPr>
        <p:blipFill>
          <a:blip r:embed="rId6"/>
          <a:stretch>
            <a:fillRect/>
          </a:stretch>
        </p:blipFill>
        <p:spPr>
          <a:xfrm>
            <a:off x="270659" y="733935"/>
            <a:ext cx="2087952" cy="3602115"/>
          </a:xfrm>
          <a:prstGeom prst="rect">
            <a:avLst/>
          </a:prstGeom>
        </p:spPr>
      </p:pic>
      <p:sp>
        <p:nvSpPr>
          <p:cNvPr id="49" name="標題 1"/>
          <p:cNvSpPr txBox="1">
            <a:spLocks/>
          </p:cNvSpPr>
          <p:nvPr/>
        </p:nvSpPr>
        <p:spPr>
          <a:xfrm>
            <a:off x="-22176" y="105105"/>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en-US" altLang="zh-CN" sz="1500" dirty="0">
                <a:latin typeface="微軟正黑體" panose="020B0604030504040204" pitchFamily="34" charset="-120"/>
                <a:ea typeface="微軟正黑體" panose="020B0604030504040204" pitchFamily="34" charset="-120"/>
              </a:rPr>
              <a:t>CKD</a:t>
            </a:r>
            <a:r>
              <a:rPr lang="zh-CN" altLang="en-US" sz="1500" dirty="0">
                <a:latin typeface="微軟正黑體" panose="020B0604030504040204" pitchFamily="34" charset="-120"/>
                <a:ea typeface="微軟正黑體" panose="020B0604030504040204" pitchFamily="34" charset="-120"/>
              </a:rPr>
              <a:t>備料</a:t>
            </a:r>
            <a:endParaRPr lang="en-US" sz="450"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634931" y="1896733"/>
            <a:ext cx="992579" cy="230832"/>
          </a:xfrm>
          <a:prstGeom prst="rect">
            <a:avLst/>
          </a:prstGeom>
          <a:noFill/>
        </p:spPr>
        <p:txBody>
          <a:bodyPr wrap="none" rtlCol="0">
            <a:spAutoFit/>
          </a:bodyPr>
          <a:lstStyle/>
          <a:p>
            <a:r>
              <a:rPr lang="zh-CN" altLang="en-US" sz="900" dirty="0">
                <a:solidFill>
                  <a:srgbClr val="FF0000"/>
                </a:solidFill>
              </a:rPr>
              <a:t>①點擊鎖料備料</a:t>
            </a:r>
            <a:endParaRPr lang="en-US" altLang="zh-CN" sz="900" dirty="0">
              <a:solidFill>
                <a:srgbClr val="FF0000"/>
              </a:solidFill>
            </a:endParaRPr>
          </a:p>
        </p:txBody>
      </p:sp>
      <p:sp>
        <p:nvSpPr>
          <p:cNvPr id="14" name="文字方塊 13"/>
          <p:cNvSpPr txBox="1"/>
          <p:nvPr/>
        </p:nvSpPr>
        <p:spPr>
          <a:xfrm>
            <a:off x="3046456" y="1205631"/>
            <a:ext cx="992579" cy="230832"/>
          </a:xfrm>
          <a:prstGeom prst="rect">
            <a:avLst/>
          </a:prstGeom>
          <a:noFill/>
        </p:spPr>
        <p:txBody>
          <a:bodyPr wrap="none" rtlCol="0">
            <a:spAutoFit/>
          </a:bodyPr>
          <a:lstStyle/>
          <a:p>
            <a:r>
              <a:rPr lang="zh-CN" altLang="en-US" sz="900" dirty="0">
                <a:solidFill>
                  <a:srgbClr val="FF0000"/>
                </a:solidFill>
              </a:rPr>
              <a:t>②勾選是否整盤</a:t>
            </a:r>
            <a:endParaRPr lang="en-US" altLang="zh-CN" sz="900" dirty="0">
              <a:solidFill>
                <a:srgbClr val="FF0000"/>
              </a:solidFill>
            </a:endParaRPr>
          </a:p>
        </p:txBody>
      </p:sp>
      <p:sp>
        <p:nvSpPr>
          <p:cNvPr id="15" name="文字方塊 14"/>
          <p:cNvSpPr txBox="1"/>
          <p:nvPr/>
        </p:nvSpPr>
        <p:spPr>
          <a:xfrm>
            <a:off x="5007732" y="2248220"/>
            <a:ext cx="1223412" cy="230832"/>
          </a:xfrm>
          <a:prstGeom prst="rect">
            <a:avLst/>
          </a:prstGeom>
          <a:noFill/>
        </p:spPr>
        <p:txBody>
          <a:bodyPr wrap="none" rtlCol="0">
            <a:spAutoFit/>
          </a:bodyPr>
          <a:lstStyle/>
          <a:p>
            <a:r>
              <a:rPr lang="zh-CN" altLang="en-US" sz="900" dirty="0">
                <a:solidFill>
                  <a:srgbClr val="FF0000"/>
                </a:solidFill>
              </a:rPr>
              <a:t>④輸入或掃描棧板號</a:t>
            </a:r>
            <a:endParaRPr lang="en-US" altLang="zh-CN" sz="900" dirty="0">
              <a:solidFill>
                <a:srgbClr val="FF0000"/>
              </a:solidFill>
            </a:endParaRPr>
          </a:p>
        </p:txBody>
      </p:sp>
      <p:sp>
        <p:nvSpPr>
          <p:cNvPr id="23" name="文字方塊 22"/>
          <p:cNvSpPr txBox="1"/>
          <p:nvPr/>
        </p:nvSpPr>
        <p:spPr>
          <a:xfrm>
            <a:off x="5007732" y="3632336"/>
            <a:ext cx="1107996" cy="230832"/>
          </a:xfrm>
          <a:prstGeom prst="rect">
            <a:avLst/>
          </a:prstGeom>
          <a:noFill/>
        </p:spPr>
        <p:txBody>
          <a:bodyPr wrap="none" rtlCol="0">
            <a:spAutoFit/>
          </a:bodyPr>
          <a:lstStyle/>
          <a:p>
            <a:r>
              <a:rPr lang="zh-CN" altLang="en-US" sz="900" dirty="0">
                <a:solidFill>
                  <a:srgbClr val="FF0000"/>
                </a:solidFill>
              </a:rPr>
              <a:t>⑦掃描或輸入條碼</a:t>
            </a:r>
            <a:endParaRPr lang="en-US" altLang="zh-CN" sz="900" dirty="0">
              <a:solidFill>
                <a:srgbClr val="FF0000"/>
              </a:solidFill>
            </a:endParaRPr>
          </a:p>
        </p:txBody>
      </p:sp>
      <p:sp>
        <p:nvSpPr>
          <p:cNvPr id="24" name="文字方塊 23"/>
          <p:cNvSpPr txBox="1"/>
          <p:nvPr/>
        </p:nvSpPr>
        <p:spPr>
          <a:xfrm>
            <a:off x="3229985" y="2178971"/>
            <a:ext cx="1338828" cy="369332"/>
          </a:xfrm>
          <a:prstGeom prst="rect">
            <a:avLst/>
          </a:prstGeom>
          <a:noFill/>
        </p:spPr>
        <p:txBody>
          <a:bodyPr wrap="none" rtlCol="0">
            <a:spAutoFit/>
          </a:bodyPr>
          <a:lstStyle/>
          <a:p>
            <a:r>
              <a:rPr lang="zh-CN" altLang="en-US" sz="900" dirty="0">
                <a:solidFill>
                  <a:srgbClr val="FF0000"/>
                </a:solidFill>
              </a:rPr>
              <a:t>③根據推薦的位置信息</a:t>
            </a:r>
            <a:endParaRPr lang="en-US" altLang="zh-CN" sz="900" dirty="0">
              <a:solidFill>
                <a:srgbClr val="FF0000"/>
              </a:solidFill>
            </a:endParaRPr>
          </a:p>
          <a:p>
            <a:r>
              <a:rPr lang="zh-CN" altLang="en-US" sz="900" dirty="0">
                <a:solidFill>
                  <a:srgbClr val="FF0000"/>
                </a:solidFill>
              </a:rPr>
              <a:t>和條碼信息取物料</a:t>
            </a:r>
            <a:endParaRPr lang="en-US" altLang="zh-CN" sz="900" dirty="0">
              <a:solidFill>
                <a:srgbClr val="FF0000"/>
              </a:solidFill>
            </a:endParaRPr>
          </a:p>
        </p:txBody>
      </p:sp>
      <p:sp>
        <p:nvSpPr>
          <p:cNvPr id="25" name="文字方塊 24"/>
          <p:cNvSpPr txBox="1"/>
          <p:nvPr/>
        </p:nvSpPr>
        <p:spPr>
          <a:xfrm>
            <a:off x="5007732" y="2572742"/>
            <a:ext cx="1107996" cy="230832"/>
          </a:xfrm>
          <a:prstGeom prst="rect">
            <a:avLst/>
          </a:prstGeom>
          <a:noFill/>
        </p:spPr>
        <p:txBody>
          <a:bodyPr wrap="none" rtlCol="0">
            <a:spAutoFit/>
          </a:bodyPr>
          <a:lstStyle/>
          <a:p>
            <a:r>
              <a:rPr lang="zh-CN" altLang="en-US" sz="900" dirty="0">
                <a:solidFill>
                  <a:srgbClr val="FF0000"/>
                </a:solidFill>
              </a:rPr>
              <a:t>⑤輸入或掃描箱號</a:t>
            </a:r>
            <a:endParaRPr lang="en-US" altLang="zh-CN" sz="900" dirty="0">
              <a:solidFill>
                <a:srgbClr val="FF0000"/>
              </a:solidFill>
            </a:endParaRPr>
          </a:p>
        </p:txBody>
      </p:sp>
      <p:sp>
        <p:nvSpPr>
          <p:cNvPr id="26" name="文字方塊 25"/>
          <p:cNvSpPr txBox="1"/>
          <p:nvPr/>
        </p:nvSpPr>
        <p:spPr>
          <a:xfrm>
            <a:off x="5007733" y="2818893"/>
            <a:ext cx="992579" cy="230832"/>
          </a:xfrm>
          <a:prstGeom prst="rect">
            <a:avLst/>
          </a:prstGeom>
          <a:noFill/>
        </p:spPr>
        <p:txBody>
          <a:bodyPr wrap="none" rtlCol="0">
            <a:spAutoFit/>
          </a:bodyPr>
          <a:lstStyle/>
          <a:p>
            <a:r>
              <a:rPr lang="zh-CN" altLang="en-US" sz="900" dirty="0">
                <a:solidFill>
                  <a:srgbClr val="FF0000"/>
                </a:solidFill>
              </a:rPr>
              <a:t>⑥填寫詳細信息</a:t>
            </a:r>
            <a:endParaRPr lang="en-US" altLang="zh-CN" sz="900" dirty="0">
              <a:solidFill>
                <a:srgbClr val="FF0000"/>
              </a:solidFill>
            </a:endParaRPr>
          </a:p>
        </p:txBody>
      </p:sp>
      <p:sp>
        <p:nvSpPr>
          <p:cNvPr id="18" name="文字方塊 17"/>
          <p:cNvSpPr txBox="1"/>
          <p:nvPr/>
        </p:nvSpPr>
        <p:spPr>
          <a:xfrm>
            <a:off x="7047460" y="1839592"/>
            <a:ext cx="1223412" cy="230832"/>
          </a:xfrm>
          <a:prstGeom prst="rect">
            <a:avLst/>
          </a:prstGeom>
          <a:noFill/>
        </p:spPr>
        <p:txBody>
          <a:bodyPr wrap="none" rtlCol="0">
            <a:spAutoFit/>
          </a:bodyPr>
          <a:lstStyle/>
          <a:p>
            <a:r>
              <a:rPr lang="zh-CN" altLang="en-US" sz="900" dirty="0">
                <a:solidFill>
                  <a:srgbClr val="FF0000"/>
                </a:solidFill>
              </a:rPr>
              <a:t>①掃描或輸入棧板號</a:t>
            </a:r>
            <a:endParaRPr lang="en-US" altLang="zh-CN" sz="900" dirty="0">
              <a:solidFill>
                <a:srgbClr val="FF0000"/>
              </a:solidFill>
            </a:endParaRPr>
          </a:p>
        </p:txBody>
      </p:sp>
      <p:sp>
        <p:nvSpPr>
          <p:cNvPr id="19" name="文字方塊 18"/>
          <p:cNvSpPr txBox="1"/>
          <p:nvPr/>
        </p:nvSpPr>
        <p:spPr>
          <a:xfrm>
            <a:off x="7047460" y="2306390"/>
            <a:ext cx="1223412" cy="230832"/>
          </a:xfrm>
          <a:prstGeom prst="rect">
            <a:avLst/>
          </a:prstGeom>
          <a:noFill/>
        </p:spPr>
        <p:txBody>
          <a:bodyPr wrap="none" rtlCol="0">
            <a:spAutoFit/>
          </a:bodyPr>
          <a:lstStyle/>
          <a:p>
            <a:r>
              <a:rPr lang="zh-CN" altLang="en-US" sz="900" dirty="0">
                <a:solidFill>
                  <a:srgbClr val="FF0000"/>
                </a:solidFill>
              </a:rPr>
              <a:t>②輸入或掃描棧板號</a:t>
            </a:r>
            <a:endParaRPr lang="en-US" altLang="zh-CN" sz="900" dirty="0">
              <a:solidFill>
                <a:srgbClr val="FF0000"/>
              </a:solidFill>
            </a:endParaRPr>
          </a:p>
        </p:txBody>
      </p:sp>
      <p:sp>
        <p:nvSpPr>
          <p:cNvPr id="21" name="文字方塊 20"/>
          <p:cNvSpPr txBox="1"/>
          <p:nvPr/>
        </p:nvSpPr>
        <p:spPr>
          <a:xfrm>
            <a:off x="7047460" y="2722499"/>
            <a:ext cx="1107996" cy="230832"/>
          </a:xfrm>
          <a:prstGeom prst="rect">
            <a:avLst/>
          </a:prstGeom>
          <a:noFill/>
        </p:spPr>
        <p:txBody>
          <a:bodyPr wrap="none" rtlCol="0">
            <a:spAutoFit/>
          </a:bodyPr>
          <a:lstStyle/>
          <a:p>
            <a:r>
              <a:rPr lang="zh-CN" altLang="en-US" sz="900" dirty="0">
                <a:solidFill>
                  <a:srgbClr val="FF0000"/>
                </a:solidFill>
              </a:rPr>
              <a:t>③輸入或掃描箱號</a:t>
            </a:r>
            <a:endParaRPr lang="en-US" altLang="zh-CN" sz="900" dirty="0">
              <a:solidFill>
                <a:srgbClr val="FF0000"/>
              </a:solidFill>
            </a:endParaRPr>
          </a:p>
        </p:txBody>
      </p:sp>
      <p:sp>
        <p:nvSpPr>
          <p:cNvPr id="22" name="文字方塊 21"/>
          <p:cNvSpPr txBox="1"/>
          <p:nvPr/>
        </p:nvSpPr>
        <p:spPr>
          <a:xfrm>
            <a:off x="7047460" y="2959060"/>
            <a:ext cx="992579" cy="230832"/>
          </a:xfrm>
          <a:prstGeom prst="rect">
            <a:avLst/>
          </a:prstGeom>
          <a:noFill/>
        </p:spPr>
        <p:txBody>
          <a:bodyPr wrap="none" rtlCol="0">
            <a:spAutoFit/>
          </a:bodyPr>
          <a:lstStyle/>
          <a:p>
            <a:r>
              <a:rPr lang="zh-CN" altLang="en-US" sz="900" dirty="0">
                <a:solidFill>
                  <a:srgbClr val="FF0000"/>
                </a:solidFill>
              </a:rPr>
              <a:t>④選擇詳細信息</a:t>
            </a:r>
            <a:endParaRPr lang="en-US" altLang="zh-CN" sz="900" dirty="0">
              <a:solidFill>
                <a:srgbClr val="FF0000"/>
              </a:solidFill>
            </a:endParaRPr>
          </a:p>
        </p:txBody>
      </p:sp>
      <p:sp>
        <p:nvSpPr>
          <p:cNvPr id="28" name="文字方塊 27"/>
          <p:cNvSpPr txBox="1"/>
          <p:nvPr/>
        </p:nvSpPr>
        <p:spPr>
          <a:xfrm>
            <a:off x="7104663" y="3783821"/>
            <a:ext cx="1107996" cy="230832"/>
          </a:xfrm>
          <a:prstGeom prst="rect">
            <a:avLst/>
          </a:prstGeom>
          <a:noFill/>
        </p:spPr>
        <p:txBody>
          <a:bodyPr wrap="none" rtlCol="0">
            <a:spAutoFit/>
          </a:bodyPr>
          <a:lstStyle/>
          <a:p>
            <a:r>
              <a:rPr lang="zh-CN" altLang="en-US" sz="900" dirty="0">
                <a:solidFill>
                  <a:srgbClr val="FF0000"/>
                </a:solidFill>
              </a:rPr>
              <a:t>⑤輸入或掃描條碼</a:t>
            </a:r>
            <a:endParaRPr lang="en-US" altLang="zh-CN" sz="900" dirty="0">
              <a:solidFill>
                <a:srgbClr val="FF0000"/>
              </a:solidFill>
            </a:endParaRPr>
          </a:p>
        </p:txBody>
      </p:sp>
    </p:spTree>
    <p:extLst>
      <p:ext uri="{BB962C8B-B14F-4D97-AF65-F5344CB8AC3E}">
        <p14:creationId xmlns:p14="http://schemas.microsoft.com/office/powerpoint/2010/main" val="326328229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p:cNvPicPr>
            <a:picLocks noChangeAspect="1"/>
          </p:cNvPicPr>
          <p:nvPr/>
        </p:nvPicPr>
        <p:blipFill>
          <a:blip r:embed="rId3"/>
          <a:stretch>
            <a:fillRect/>
          </a:stretch>
        </p:blipFill>
        <p:spPr>
          <a:xfrm>
            <a:off x="1978493" y="681540"/>
            <a:ext cx="2410628" cy="4149591"/>
          </a:xfrm>
          <a:prstGeom prst="rect">
            <a:avLst/>
          </a:prstGeom>
        </p:spPr>
      </p:pic>
      <p:pic>
        <p:nvPicPr>
          <p:cNvPr id="7" name="圖片 6"/>
          <p:cNvPicPr>
            <a:picLocks noChangeAspect="1"/>
          </p:cNvPicPr>
          <p:nvPr/>
        </p:nvPicPr>
        <p:blipFill>
          <a:blip r:embed="rId4"/>
          <a:stretch>
            <a:fillRect/>
          </a:stretch>
        </p:blipFill>
        <p:spPr>
          <a:xfrm>
            <a:off x="4818068" y="681539"/>
            <a:ext cx="2502986" cy="4146167"/>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載具初始化</a:t>
            </a:r>
            <a:endParaRPr lang="en-US" sz="450"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3303617" y="2703489"/>
            <a:ext cx="1107996" cy="230832"/>
          </a:xfrm>
          <a:prstGeom prst="rect">
            <a:avLst/>
          </a:prstGeom>
          <a:noFill/>
        </p:spPr>
        <p:txBody>
          <a:bodyPr wrap="none" rtlCol="0">
            <a:spAutoFit/>
          </a:bodyPr>
          <a:lstStyle/>
          <a:p>
            <a:r>
              <a:rPr lang="zh-CN" altLang="en-US" sz="900" dirty="0">
                <a:solidFill>
                  <a:srgbClr val="FF0000"/>
                </a:solidFill>
              </a:rPr>
              <a:t>①點擊載具初始化</a:t>
            </a:r>
            <a:endParaRPr lang="en-US" altLang="zh-CN" sz="900" dirty="0">
              <a:solidFill>
                <a:srgbClr val="FF0000"/>
              </a:solidFill>
            </a:endParaRPr>
          </a:p>
        </p:txBody>
      </p:sp>
      <p:sp>
        <p:nvSpPr>
          <p:cNvPr id="14" name="文字方塊 13"/>
          <p:cNvSpPr txBox="1"/>
          <p:nvPr/>
        </p:nvSpPr>
        <p:spPr>
          <a:xfrm>
            <a:off x="5065440" y="1501795"/>
            <a:ext cx="1338828" cy="230832"/>
          </a:xfrm>
          <a:prstGeom prst="rect">
            <a:avLst/>
          </a:prstGeom>
          <a:noFill/>
        </p:spPr>
        <p:txBody>
          <a:bodyPr wrap="none" rtlCol="0">
            <a:spAutoFit/>
          </a:bodyPr>
          <a:lstStyle/>
          <a:p>
            <a:r>
              <a:rPr lang="zh-CN" altLang="en-US" sz="900" dirty="0">
                <a:solidFill>
                  <a:srgbClr val="FF0000"/>
                </a:solidFill>
              </a:rPr>
              <a:t>②掃描或輸入載具編碼</a:t>
            </a:r>
            <a:endParaRPr lang="en-US" altLang="zh-CN" sz="900" dirty="0">
              <a:solidFill>
                <a:srgbClr val="FF0000"/>
              </a:solidFill>
            </a:endParaRPr>
          </a:p>
        </p:txBody>
      </p:sp>
      <p:sp>
        <p:nvSpPr>
          <p:cNvPr id="23" name="文字方塊 22"/>
          <p:cNvSpPr txBox="1"/>
          <p:nvPr/>
        </p:nvSpPr>
        <p:spPr>
          <a:xfrm>
            <a:off x="5065440" y="1786968"/>
            <a:ext cx="2146742" cy="369332"/>
          </a:xfrm>
          <a:prstGeom prst="rect">
            <a:avLst/>
          </a:prstGeom>
          <a:noFill/>
        </p:spPr>
        <p:txBody>
          <a:bodyPr wrap="none" rtlCol="0">
            <a:spAutoFit/>
          </a:bodyPr>
          <a:lstStyle/>
          <a:p>
            <a:r>
              <a:rPr lang="zh-CN" altLang="en-US" sz="900" dirty="0">
                <a:solidFill>
                  <a:srgbClr val="FF0000"/>
                </a:solidFill>
              </a:rPr>
              <a:t>一旦進行載具初始化，則載具上物料會</a:t>
            </a:r>
            <a:endParaRPr lang="en-US" altLang="zh-CN" sz="900" dirty="0">
              <a:solidFill>
                <a:srgbClr val="FF0000"/>
              </a:solidFill>
            </a:endParaRPr>
          </a:p>
          <a:p>
            <a:r>
              <a:rPr lang="zh-CN" altLang="en-US" sz="900" dirty="0">
                <a:solidFill>
                  <a:srgbClr val="FF0000"/>
                </a:solidFill>
              </a:rPr>
              <a:t>被清空，請慎重操作！</a:t>
            </a:r>
            <a:endParaRPr lang="en-US" altLang="zh-CN" sz="900" dirty="0">
              <a:solidFill>
                <a:srgbClr val="FF0000"/>
              </a:solidFill>
            </a:endParaRPr>
          </a:p>
        </p:txBody>
      </p:sp>
    </p:spTree>
    <p:extLst>
      <p:ext uri="{BB962C8B-B14F-4D97-AF65-F5344CB8AC3E}">
        <p14:creationId xmlns:p14="http://schemas.microsoft.com/office/powerpoint/2010/main" val="206345352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5186881" y="686770"/>
            <a:ext cx="2303654" cy="3965449"/>
          </a:xfrm>
          <a:prstGeom prst="rect">
            <a:avLst/>
          </a:prstGeom>
        </p:spPr>
      </p:pic>
      <p:pic>
        <p:nvPicPr>
          <p:cNvPr id="27" name="圖片 26"/>
          <p:cNvPicPr>
            <a:picLocks noChangeAspect="1"/>
          </p:cNvPicPr>
          <p:nvPr/>
        </p:nvPicPr>
        <p:blipFill>
          <a:blip r:embed="rId4"/>
          <a:stretch>
            <a:fillRect/>
          </a:stretch>
        </p:blipFill>
        <p:spPr>
          <a:xfrm>
            <a:off x="2152267" y="686769"/>
            <a:ext cx="2302700" cy="3963809"/>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en-US" altLang="zh-CN" sz="1500" dirty="0">
                <a:latin typeface="微軟正黑體" panose="020B0604030504040204" pitchFamily="34" charset="-120"/>
                <a:ea typeface="微軟正黑體" panose="020B0604030504040204" pitchFamily="34" charset="-120"/>
              </a:rPr>
              <a:t>KITTING</a:t>
            </a:r>
            <a:r>
              <a:rPr lang="zh-CN" altLang="en-US" sz="1500" dirty="0">
                <a:latin typeface="微軟正黑體" panose="020B0604030504040204" pitchFamily="34" charset="-120"/>
                <a:ea typeface="微軟正黑體" panose="020B0604030504040204" pitchFamily="34" charset="-120"/>
              </a:rPr>
              <a:t>載具轉料</a:t>
            </a:r>
            <a:endParaRPr lang="en-US" sz="450"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3571054" y="2495549"/>
            <a:ext cx="1021434" cy="369332"/>
          </a:xfrm>
          <a:prstGeom prst="rect">
            <a:avLst/>
          </a:prstGeom>
          <a:noFill/>
        </p:spPr>
        <p:txBody>
          <a:bodyPr wrap="none" rtlCol="0">
            <a:spAutoFit/>
          </a:bodyPr>
          <a:lstStyle/>
          <a:p>
            <a:pPr algn="ctr"/>
            <a:r>
              <a:rPr lang="zh-CN" altLang="en-US" sz="900" dirty="0">
                <a:solidFill>
                  <a:srgbClr val="FF0000"/>
                </a:solidFill>
              </a:rPr>
              <a:t>①點擊</a:t>
            </a:r>
            <a:endParaRPr lang="en-US" altLang="zh-CN" sz="900" dirty="0">
              <a:solidFill>
                <a:srgbClr val="FF0000"/>
              </a:solidFill>
            </a:endParaRPr>
          </a:p>
          <a:p>
            <a:pPr algn="ctr"/>
            <a:r>
              <a:rPr lang="en-US" altLang="zh-CN" sz="900" dirty="0">
                <a:solidFill>
                  <a:srgbClr val="FF0000"/>
                </a:solidFill>
              </a:rPr>
              <a:t>KITTING</a:t>
            </a:r>
            <a:r>
              <a:rPr lang="zh-CN" altLang="en-US" sz="900" dirty="0">
                <a:solidFill>
                  <a:srgbClr val="FF0000"/>
                </a:solidFill>
              </a:rPr>
              <a:t>載具轉料</a:t>
            </a:r>
            <a:endParaRPr lang="en-US" altLang="zh-CN" sz="900" dirty="0">
              <a:solidFill>
                <a:srgbClr val="FF0000"/>
              </a:solidFill>
            </a:endParaRPr>
          </a:p>
        </p:txBody>
      </p:sp>
      <p:sp>
        <p:nvSpPr>
          <p:cNvPr id="14" name="文字方塊 13"/>
          <p:cNvSpPr txBox="1"/>
          <p:nvPr/>
        </p:nvSpPr>
        <p:spPr>
          <a:xfrm>
            <a:off x="5692376" y="1440825"/>
            <a:ext cx="1338828" cy="230832"/>
          </a:xfrm>
          <a:prstGeom prst="rect">
            <a:avLst/>
          </a:prstGeom>
          <a:noFill/>
        </p:spPr>
        <p:txBody>
          <a:bodyPr wrap="none" rtlCol="0">
            <a:spAutoFit/>
          </a:bodyPr>
          <a:lstStyle/>
          <a:p>
            <a:r>
              <a:rPr lang="zh-CN" altLang="en-US" sz="900" dirty="0">
                <a:solidFill>
                  <a:srgbClr val="FF0000"/>
                </a:solidFill>
              </a:rPr>
              <a:t>②掃描或輸入載具編碼</a:t>
            </a:r>
            <a:endParaRPr lang="en-US" altLang="zh-CN" sz="900" dirty="0">
              <a:solidFill>
                <a:srgbClr val="FF0000"/>
              </a:solidFill>
            </a:endParaRPr>
          </a:p>
        </p:txBody>
      </p:sp>
      <p:sp>
        <p:nvSpPr>
          <p:cNvPr id="23" name="文字方塊 22"/>
          <p:cNvSpPr txBox="1"/>
          <p:nvPr/>
        </p:nvSpPr>
        <p:spPr>
          <a:xfrm>
            <a:off x="5576903" y="2405172"/>
            <a:ext cx="1107996" cy="230832"/>
          </a:xfrm>
          <a:prstGeom prst="rect">
            <a:avLst/>
          </a:prstGeom>
          <a:noFill/>
        </p:spPr>
        <p:txBody>
          <a:bodyPr wrap="none" rtlCol="0">
            <a:spAutoFit/>
          </a:bodyPr>
          <a:lstStyle/>
          <a:p>
            <a:r>
              <a:rPr lang="zh-CN" altLang="en-US" sz="900" dirty="0">
                <a:solidFill>
                  <a:srgbClr val="FF0000"/>
                </a:solidFill>
              </a:rPr>
              <a:t>③輸入或掃描條碼</a:t>
            </a:r>
            <a:endParaRPr lang="en-US" altLang="zh-CN" sz="900" dirty="0">
              <a:solidFill>
                <a:srgbClr val="FF0000"/>
              </a:solidFill>
            </a:endParaRPr>
          </a:p>
        </p:txBody>
      </p:sp>
    </p:spTree>
    <p:extLst>
      <p:ext uri="{BB962C8B-B14F-4D97-AF65-F5344CB8AC3E}">
        <p14:creationId xmlns:p14="http://schemas.microsoft.com/office/powerpoint/2010/main" val="51074638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6904802" y="705201"/>
            <a:ext cx="2143518" cy="3688654"/>
          </a:xfrm>
          <a:prstGeom prst="rect">
            <a:avLst/>
          </a:prstGeom>
        </p:spPr>
      </p:pic>
      <p:pic>
        <p:nvPicPr>
          <p:cNvPr id="7" name="圖片 6"/>
          <p:cNvPicPr>
            <a:picLocks noChangeAspect="1"/>
          </p:cNvPicPr>
          <p:nvPr/>
        </p:nvPicPr>
        <p:blipFill>
          <a:blip r:embed="rId4"/>
          <a:stretch>
            <a:fillRect/>
          </a:stretch>
        </p:blipFill>
        <p:spPr>
          <a:xfrm>
            <a:off x="4634750" y="705201"/>
            <a:ext cx="2152054" cy="3688654"/>
          </a:xfrm>
          <a:prstGeom prst="rect">
            <a:avLst/>
          </a:prstGeom>
        </p:spPr>
      </p:pic>
      <p:pic>
        <p:nvPicPr>
          <p:cNvPr id="4" name="圖片 3"/>
          <p:cNvPicPr>
            <a:picLocks noChangeAspect="1"/>
          </p:cNvPicPr>
          <p:nvPr/>
        </p:nvPicPr>
        <p:blipFill>
          <a:blip r:embed="rId5"/>
          <a:stretch>
            <a:fillRect/>
          </a:stretch>
        </p:blipFill>
        <p:spPr>
          <a:xfrm>
            <a:off x="2393105" y="705202"/>
            <a:ext cx="2123646" cy="3688654"/>
          </a:xfrm>
          <a:prstGeom prst="rect">
            <a:avLst/>
          </a:prstGeom>
        </p:spPr>
      </p:pic>
      <p:pic>
        <p:nvPicPr>
          <p:cNvPr id="20" name="圖片 19"/>
          <p:cNvPicPr>
            <a:picLocks noChangeAspect="1"/>
          </p:cNvPicPr>
          <p:nvPr/>
        </p:nvPicPr>
        <p:blipFill>
          <a:blip r:embed="rId6"/>
          <a:stretch>
            <a:fillRect/>
          </a:stretch>
        </p:blipFill>
        <p:spPr>
          <a:xfrm>
            <a:off x="131599" y="705202"/>
            <a:ext cx="2142854" cy="3688654"/>
          </a:xfrm>
          <a:prstGeom prst="rect">
            <a:avLst/>
          </a:prstGeom>
        </p:spPr>
      </p:pic>
      <p:sp>
        <p:nvSpPr>
          <p:cNvPr id="49" name="標題 1"/>
          <p:cNvSpPr txBox="1">
            <a:spLocks/>
          </p:cNvSpPr>
          <p:nvPr/>
        </p:nvSpPr>
        <p:spPr>
          <a:xfrm>
            <a:off x="-19452" y="11630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備料找料</a:t>
            </a:r>
            <a:endParaRPr lang="en-US" sz="788" dirty="0">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68822" y="3508997"/>
            <a:ext cx="992579" cy="230832"/>
          </a:xfrm>
          <a:prstGeom prst="rect">
            <a:avLst/>
          </a:prstGeom>
          <a:noFill/>
        </p:spPr>
        <p:txBody>
          <a:bodyPr wrap="none" rtlCol="0">
            <a:spAutoFit/>
          </a:bodyPr>
          <a:lstStyle/>
          <a:p>
            <a:r>
              <a:rPr lang="zh-CN" altLang="en-US" sz="900" dirty="0">
                <a:solidFill>
                  <a:srgbClr val="FF0000"/>
                </a:solidFill>
              </a:rPr>
              <a:t>①點擊備料找料</a:t>
            </a:r>
            <a:endParaRPr lang="en-US" altLang="zh-CN" sz="900" dirty="0">
              <a:solidFill>
                <a:srgbClr val="FF0000"/>
              </a:solidFill>
            </a:endParaRPr>
          </a:p>
        </p:txBody>
      </p:sp>
      <p:sp>
        <p:nvSpPr>
          <p:cNvPr id="12" name="圓角矩形 11"/>
          <p:cNvSpPr/>
          <p:nvPr/>
        </p:nvSpPr>
        <p:spPr>
          <a:xfrm>
            <a:off x="252828" y="3102560"/>
            <a:ext cx="323491" cy="4461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4" name="文字方塊 13"/>
          <p:cNvSpPr txBox="1"/>
          <p:nvPr/>
        </p:nvSpPr>
        <p:spPr>
          <a:xfrm>
            <a:off x="3167837" y="1257092"/>
            <a:ext cx="877163" cy="230832"/>
          </a:xfrm>
          <a:prstGeom prst="rect">
            <a:avLst/>
          </a:prstGeom>
          <a:noFill/>
        </p:spPr>
        <p:txBody>
          <a:bodyPr wrap="none" rtlCol="0">
            <a:spAutoFit/>
          </a:bodyPr>
          <a:lstStyle/>
          <a:p>
            <a:r>
              <a:rPr lang="zh-CN" altLang="en-US" sz="900" dirty="0">
                <a:solidFill>
                  <a:srgbClr val="FF0000"/>
                </a:solidFill>
              </a:rPr>
              <a:t>②掃描工單號</a:t>
            </a:r>
            <a:endParaRPr lang="en-US" altLang="zh-CN" sz="900" dirty="0">
              <a:solidFill>
                <a:srgbClr val="FF0000"/>
              </a:solidFill>
            </a:endParaRPr>
          </a:p>
        </p:txBody>
      </p:sp>
      <p:sp>
        <p:nvSpPr>
          <p:cNvPr id="13" name="文字方塊 12"/>
          <p:cNvSpPr txBox="1"/>
          <p:nvPr/>
        </p:nvSpPr>
        <p:spPr>
          <a:xfrm>
            <a:off x="3590813" y="2998685"/>
            <a:ext cx="761747" cy="230832"/>
          </a:xfrm>
          <a:prstGeom prst="rect">
            <a:avLst/>
          </a:prstGeom>
          <a:noFill/>
        </p:spPr>
        <p:txBody>
          <a:bodyPr wrap="none" rtlCol="0">
            <a:spAutoFit/>
          </a:bodyPr>
          <a:lstStyle/>
          <a:p>
            <a:r>
              <a:rPr lang="zh-CN" altLang="en-US" sz="900" dirty="0">
                <a:solidFill>
                  <a:srgbClr val="FF0000"/>
                </a:solidFill>
              </a:rPr>
              <a:t>⑤點擊確定</a:t>
            </a:r>
            <a:endParaRPr lang="en-US" altLang="zh-CN" sz="900" dirty="0">
              <a:solidFill>
                <a:srgbClr val="FF0000"/>
              </a:solidFill>
            </a:endParaRPr>
          </a:p>
        </p:txBody>
      </p:sp>
      <p:sp>
        <p:nvSpPr>
          <p:cNvPr id="16" name="文字方塊 15"/>
          <p:cNvSpPr txBox="1"/>
          <p:nvPr/>
        </p:nvSpPr>
        <p:spPr>
          <a:xfrm>
            <a:off x="3263116" y="2372354"/>
            <a:ext cx="877163" cy="230832"/>
          </a:xfrm>
          <a:prstGeom prst="rect">
            <a:avLst/>
          </a:prstGeom>
          <a:noFill/>
        </p:spPr>
        <p:txBody>
          <a:bodyPr wrap="none" rtlCol="0">
            <a:spAutoFit/>
          </a:bodyPr>
          <a:lstStyle/>
          <a:p>
            <a:r>
              <a:rPr lang="zh-CN" altLang="en-US" sz="900" dirty="0">
                <a:solidFill>
                  <a:srgbClr val="FF0000"/>
                </a:solidFill>
              </a:rPr>
              <a:t>③選擇機台號</a:t>
            </a:r>
            <a:endParaRPr lang="en-US" altLang="zh-CN" sz="900" dirty="0">
              <a:solidFill>
                <a:srgbClr val="FF0000"/>
              </a:solidFill>
            </a:endParaRPr>
          </a:p>
        </p:txBody>
      </p:sp>
      <p:sp>
        <p:nvSpPr>
          <p:cNvPr id="17" name="文字方塊 16"/>
          <p:cNvSpPr txBox="1"/>
          <p:nvPr/>
        </p:nvSpPr>
        <p:spPr>
          <a:xfrm>
            <a:off x="3263116" y="2821703"/>
            <a:ext cx="877163" cy="230832"/>
          </a:xfrm>
          <a:prstGeom prst="rect">
            <a:avLst/>
          </a:prstGeom>
          <a:noFill/>
        </p:spPr>
        <p:txBody>
          <a:bodyPr wrap="none" rtlCol="0">
            <a:spAutoFit/>
          </a:bodyPr>
          <a:lstStyle/>
          <a:p>
            <a:r>
              <a:rPr lang="zh-CN" altLang="en-US" sz="900" dirty="0">
                <a:solidFill>
                  <a:srgbClr val="FF0000"/>
                </a:solidFill>
              </a:rPr>
              <a:t>④選擇軌道號</a:t>
            </a:r>
            <a:endParaRPr lang="en-US" altLang="zh-CN" sz="900" dirty="0">
              <a:solidFill>
                <a:srgbClr val="FF0000"/>
              </a:solidFill>
            </a:endParaRPr>
          </a:p>
        </p:txBody>
      </p:sp>
      <p:sp>
        <p:nvSpPr>
          <p:cNvPr id="18" name="文字方塊 17"/>
          <p:cNvSpPr txBox="1"/>
          <p:nvPr/>
        </p:nvSpPr>
        <p:spPr>
          <a:xfrm>
            <a:off x="5297600" y="2075116"/>
            <a:ext cx="1569660" cy="369332"/>
          </a:xfrm>
          <a:prstGeom prst="rect">
            <a:avLst/>
          </a:prstGeom>
          <a:noFill/>
        </p:spPr>
        <p:txBody>
          <a:bodyPr wrap="none" rtlCol="0">
            <a:spAutoFit/>
          </a:bodyPr>
          <a:lstStyle/>
          <a:p>
            <a:r>
              <a:rPr lang="zh-CN" altLang="en-US" sz="900" dirty="0">
                <a:solidFill>
                  <a:srgbClr val="FF0000"/>
                </a:solidFill>
              </a:rPr>
              <a:t>⑥根據推薦的信息取物料，</a:t>
            </a:r>
            <a:endParaRPr lang="en-US" altLang="zh-CN" sz="900" dirty="0">
              <a:solidFill>
                <a:srgbClr val="FF0000"/>
              </a:solidFill>
            </a:endParaRPr>
          </a:p>
          <a:p>
            <a:r>
              <a:rPr lang="zh-CN" altLang="en-US" sz="900" dirty="0">
                <a:solidFill>
                  <a:srgbClr val="FF0000"/>
                </a:solidFill>
              </a:rPr>
              <a:t>然後點擊撿料確定</a:t>
            </a:r>
            <a:endParaRPr lang="en-US" altLang="zh-CN" sz="900" dirty="0">
              <a:solidFill>
                <a:srgbClr val="FF0000"/>
              </a:solidFill>
            </a:endParaRPr>
          </a:p>
        </p:txBody>
      </p:sp>
      <p:sp>
        <p:nvSpPr>
          <p:cNvPr id="19" name="文字方塊 18"/>
          <p:cNvSpPr txBox="1"/>
          <p:nvPr/>
        </p:nvSpPr>
        <p:spPr>
          <a:xfrm>
            <a:off x="7781289" y="2717828"/>
            <a:ext cx="1107996" cy="230832"/>
          </a:xfrm>
          <a:prstGeom prst="rect">
            <a:avLst/>
          </a:prstGeom>
          <a:noFill/>
        </p:spPr>
        <p:txBody>
          <a:bodyPr wrap="none" rtlCol="0">
            <a:spAutoFit/>
          </a:bodyPr>
          <a:lstStyle/>
          <a:p>
            <a:r>
              <a:rPr lang="zh-CN" altLang="en-US" sz="900" dirty="0">
                <a:solidFill>
                  <a:srgbClr val="FF0000"/>
                </a:solidFill>
              </a:rPr>
              <a:t>⑦掃描推薦的條碼</a:t>
            </a:r>
            <a:endParaRPr lang="en-US" altLang="zh-CN" sz="900" dirty="0">
              <a:solidFill>
                <a:srgbClr val="FF0000"/>
              </a:solidFill>
            </a:endParaRPr>
          </a:p>
        </p:txBody>
      </p:sp>
    </p:spTree>
    <p:extLst>
      <p:ext uri="{BB962C8B-B14F-4D97-AF65-F5344CB8AC3E}">
        <p14:creationId xmlns:p14="http://schemas.microsoft.com/office/powerpoint/2010/main" val="97364246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888185" y="586968"/>
            <a:ext cx="2505340" cy="4186744"/>
          </a:xfrm>
          <a:prstGeom prst="rect">
            <a:avLst/>
          </a:prstGeom>
        </p:spPr>
      </p:pic>
      <p:sp>
        <p:nvSpPr>
          <p:cNvPr id="49" name="標題 1"/>
          <p:cNvSpPr txBox="1">
            <a:spLocks/>
          </p:cNvSpPr>
          <p:nvPr/>
        </p:nvSpPr>
        <p:spPr>
          <a:xfrm>
            <a:off x="-19452" y="9859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在庫直備</a:t>
            </a:r>
            <a:endParaRPr lang="en-US" sz="788" dirty="0">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2847269" y="2793870"/>
            <a:ext cx="992579" cy="230832"/>
          </a:xfrm>
          <a:prstGeom prst="rect">
            <a:avLst/>
          </a:prstGeom>
          <a:noFill/>
        </p:spPr>
        <p:txBody>
          <a:bodyPr wrap="none" rtlCol="0">
            <a:spAutoFit/>
          </a:bodyPr>
          <a:lstStyle/>
          <a:p>
            <a:r>
              <a:rPr lang="zh-CN" altLang="en-US" sz="900" dirty="0">
                <a:solidFill>
                  <a:srgbClr val="FF0000"/>
                </a:solidFill>
              </a:rPr>
              <a:t>①點擊在庫直備</a:t>
            </a:r>
            <a:endParaRPr lang="en-US" altLang="zh-CN" sz="900" dirty="0">
              <a:solidFill>
                <a:srgbClr val="FF0000"/>
              </a:solidFill>
            </a:endParaRPr>
          </a:p>
        </p:txBody>
      </p:sp>
      <p:sp>
        <p:nvSpPr>
          <p:cNvPr id="12" name="圓角矩形 11"/>
          <p:cNvSpPr/>
          <p:nvPr/>
        </p:nvSpPr>
        <p:spPr>
          <a:xfrm>
            <a:off x="2484683" y="2674689"/>
            <a:ext cx="358488" cy="4680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4" name="文字方塊 13"/>
          <p:cNvSpPr txBox="1"/>
          <p:nvPr/>
        </p:nvSpPr>
        <p:spPr>
          <a:xfrm>
            <a:off x="6289204" y="1258099"/>
            <a:ext cx="877163" cy="230832"/>
          </a:xfrm>
          <a:prstGeom prst="rect">
            <a:avLst/>
          </a:prstGeom>
          <a:noFill/>
        </p:spPr>
        <p:txBody>
          <a:bodyPr wrap="none" rtlCol="0">
            <a:spAutoFit/>
          </a:bodyPr>
          <a:lstStyle/>
          <a:p>
            <a:r>
              <a:rPr lang="zh-CN" altLang="en-US" sz="900" dirty="0">
                <a:solidFill>
                  <a:srgbClr val="FF0000"/>
                </a:solidFill>
              </a:rPr>
              <a:t>②掃描工單號</a:t>
            </a:r>
            <a:endParaRPr lang="en-US" altLang="zh-CN" sz="900" dirty="0">
              <a:solidFill>
                <a:srgbClr val="FF0000"/>
              </a:solidFill>
            </a:endParaRPr>
          </a:p>
        </p:txBody>
      </p:sp>
      <p:sp>
        <p:nvSpPr>
          <p:cNvPr id="16" name="文字方塊 15"/>
          <p:cNvSpPr txBox="1"/>
          <p:nvPr/>
        </p:nvSpPr>
        <p:spPr>
          <a:xfrm>
            <a:off x="6119506" y="1634891"/>
            <a:ext cx="992579" cy="230832"/>
          </a:xfrm>
          <a:prstGeom prst="rect">
            <a:avLst/>
          </a:prstGeom>
          <a:noFill/>
        </p:spPr>
        <p:txBody>
          <a:bodyPr wrap="none" rtlCol="0">
            <a:spAutoFit/>
          </a:bodyPr>
          <a:lstStyle/>
          <a:p>
            <a:r>
              <a:rPr lang="zh-CN" altLang="en-US" sz="900" dirty="0">
                <a:solidFill>
                  <a:srgbClr val="FF0000"/>
                </a:solidFill>
              </a:rPr>
              <a:t>③掃描備料載具</a:t>
            </a:r>
            <a:endParaRPr lang="en-US" altLang="zh-CN" sz="900" dirty="0">
              <a:solidFill>
                <a:srgbClr val="FF0000"/>
              </a:solidFill>
            </a:endParaRPr>
          </a:p>
        </p:txBody>
      </p:sp>
      <p:sp>
        <p:nvSpPr>
          <p:cNvPr id="17" name="文字方塊 16"/>
          <p:cNvSpPr txBox="1"/>
          <p:nvPr/>
        </p:nvSpPr>
        <p:spPr>
          <a:xfrm>
            <a:off x="5497498" y="1949914"/>
            <a:ext cx="821059" cy="230832"/>
          </a:xfrm>
          <a:prstGeom prst="rect">
            <a:avLst/>
          </a:prstGeom>
          <a:noFill/>
        </p:spPr>
        <p:txBody>
          <a:bodyPr wrap="none" rtlCol="0">
            <a:spAutoFit/>
          </a:bodyPr>
          <a:lstStyle/>
          <a:p>
            <a:r>
              <a:rPr lang="zh-CN" altLang="en-US" sz="900" dirty="0">
                <a:solidFill>
                  <a:srgbClr val="FF0000"/>
                </a:solidFill>
              </a:rPr>
              <a:t>④掃描</a:t>
            </a:r>
            <a:r>
              <a:rPr lang="en-US" altLang="zh-CN" sz="900" dirty="0">
                <a:solidFill>
                  <a:srgbClr val="FF0000"/>
                </a:solidFill>
              </a:rPr>
              <a:t>PKGID</a:t>
            </a:r>
          </a:p>
        </p:txBody>
      </p:sp>
      <p:pic>
        <p:nvPicPr>
          <p:cNvPr id="13" name="圖片 12"/>
          <p:cNvPicPr>
            <a:picLocks noChangeAspect="1"/>
          </p:cNvPicPr>
          <p:nvPr/>
        </p:nvPicPr>
        <p:blipFill>
          <a:blip r:embed="rId4"/>
          <a:stretch>
            <a:fillRect/>
          </a:stretch>
        </p:blipFill>
        <p:spPr>
          <a:xfrm>
            <a:off x="1840324" y="586968"/>
            <a:ext cx="2432210" cy="4186744"/>
          </a:xfrm>
          <a:prstGeom prst="rect">
            <a:avLst/>
          </a:prstGeom>
        </p:spPr>
      </p:pic>
      <p:sp>
        <p:nvSpPr>
          <p:cNvPr id="15" name="文字方塊 14"/>
          <p:cNvSpPr txBox="1"/>
          <p:nvPr/>
        </p:nvSpPr>
        <p:spPr>
          <a:xfrm>
            <a:off x="2328817" y="3820991"/>
            <a:ext cx="992579" cy="230832"/>
          </a:xfrm>
          <a:prstGeom prst="rect">
            <a:avLst/>
          </a:prstGeom>
          <a:noFill/>
        </p:spPr>
        <p:txBody>
          <a:bodyPr wrap="none" rtlCol="0">
            <a:spAutoFit/>
          </a:bodyPr>
          <a:lstStyle/>
          <a:p>
            <a:r>
              <a:rPr lang="zh-CN" altLang="en-US" sz="900" dirty="0">
                <a:solidFill>
                  <a:srgbClr val="FF0000"/>
                </a:solidFill>
              </a:rPr>
              <a:t>①點擊在庫直備</a:t>
            </a:r>
            <a:endParaRPr lang="en-US" altLang="zh-CN" sz="900" dirty="0">
              <a:solidFill>
                <a:srgbClr val="FF0000"/>
              </a:solidFill>
            </a:endParaRPr>
          </a:p>
        </p:txBody>
      </p:sp>
      <p:sp>
        <p:nvSpPr>
          <p:cNvPr id="18" name="圓角矩形 17"/>
          <p:cNvSpPr/>
          <p:nvPr/>
        </p:nvSpPr>
        <p:spPr>
          <a:xfrm>
            <a:off x="2393608" y="3298699"/>
            <a:ext cx="408416" cy="5218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262771491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p:cNvPicPr>
            <a:picLocks noChangeAspect="1"/>
          </p:cNvPicPr>
          <p:nvPr/>
        </p:nvPicPr>
        <p:blipFill>
          <a:blip r:embed="rId3"/>
          <a:stretch>
            <a:fillRect/>
          </a:stretch>
        </p:blipFill>
        <p:spPr>
          <a:xfrm>
            <a:off x="198662" y="666805"/>
            <a:ext cx="2117607" cy="3645194"/>
          </a:xfrm>
          <a:prstGeom prst="rect">
            <a:avLst/>
          </a:prstGeom>
        </p:spPr>
      </p:pic>
      <p:pic>
        <p:nvPicPr>
          <p:cNvPr id="10" name="圖片 9"/>
          <p:cNvPicPr>
            <a:picLocks noChangeAspect="1"/>
          </p:cNvPicPr>
          <p:nvPr/>
        </p:nvPicPr>
        <p:blipFill>
          <a:blip r:embed="rId4"/>
          <a:stretch>
            <a:fillRect/>
          </a:stretch>
        </p:blipFill>
        <p:spPr>
          <a:xfrm>
            <a:off x="6808220" y="666804"/>
            <a:ext cx="2107630" cy="3645195"/>
          </a:xfrm>
          <a:prstGeom prst="rect">
            <a:avLst/>
          </a:prstGeom>
        </p:spPr>
      </p:pic>
      <p:pic>
        <p:nvPicPr>
          <p:cNvPr id="7" name="圖片 6"/>
          <p:cNvPicPr>
            <a:picLocks noChangeAspect="1"/>
          </p:cNvPicPr>
          <p:nvPr/>
        </p:nvPicPr>
        <p:blipFill>
          <a:blip r:embed="rId5"/>
          <a:stretch>
            <a:fillRect/>
          </a:stretch>
        </p:blipFill>
        <p:spPr>
          <a:xfrm>
            <a:off x="4605081" y="666804"/>
            <a:ext cx="2109525" cy="3645195"/>
          </a:xfrm>
          <a:prstGeom prst="rect">
            <a:avLst/>
          </a:prstGeom>
        </p:spPr>
      </p:pic>
      <p:pic>
        <p:nvPicPr>
          <p:cNvPr id="6" name="圖片 5"/>
          <p:cNvPicPr>
            <a:picLocks noChangeAspect="1"/>
          </p:cNvPicPr>
          <p:nvPr/>
        </p:nvPicPr>
        <p:blipFill>
          <a:blip r:embed="rId6"/>
          <a:stretch>
            <a:fillRect/>
          </a:stretch>
        </p:blipFill>
        <p:spPr>
          <a:xfrm>
            <a:off x="2407232" y="666804"/>
            <a:ext cx="2104235" cy="3645195"/>
          </a:xfrm>
          <a:prstGeom prst="rect">
            <a:avLst/>
          </a:prstGeom>
        </p:spPr>
      </p:pic>
      <p:sp>
        <p:nvSpPr>
          <p:cNvPr id="49" name="標題 1"/>
          <p:cNvSpPr txBox="1">
            <a:spLocks/>
          </p:cNvSpPr>
          <p:nvPr/>
        </p:nvSpPr>
        <p:spPr>
          <a:xfrm>
            <a:off x="-20031" y="51470"/>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組裝備料</a:t>
            </a:r>
            <a:endParaRPr lang="en-US" sz="450" dirty="0">
              <a:latin typeface="微軟正黑體" panose="020B0604030504040204" pitchFamily="34" charset="-120"/>
              <a:ea typeface="微軟正黑體" panose="020B0604030504040204" pitchFamily="34" charset="-120"/>
            </a:endParaRPr>
          </a:p>
        </p:txBody>
      </p:sp>
      <p:sp>
        <p:nvSpPr>
          <p:cNvPr id="27" name="文字方塊 26"/>
          <p:cNvSpPr txBox="1"/>
          <p:nvPr/>
        </p:nvSpPr>
        <p:spPr>
          <a:xfrm>
            <a:off x="2489394" y="1381562"/>
            <a:ext cx="761747" cy="230832"/>
          </a:xfrm>
          <a:prstGeom prst="rect">
            <a:avLst/>
          </a:prstGeom>
          <a:noFill/>
        </p:spPr>
        <p:txBody>
          <a:bodyPr wrap="none" rtlCol="0">
            <a:spAutoFit/>
          </a:bodyPr>
          <a:lstStyle/>
          <a:p>
            <a:r>
              <a:rPr lang="zh-CN" altLang="en-US" sz="900" dirty="0">
                <a:solidFill>
                  <a:srgbClr val="FF0000"/>
                </a:solidFill>
              </a:rPr>
              <a:t>②點擊單據</a:t>
            </a:r>
            <a:endParaRPr lang="en-US" altLang="zh-CN" sz="900" dirty="0">
              <a:solidFill>
                <a:srgbClr val="FF0000"/>
              </a:solidFill>
            </a:endParaRPr>
          </a:p>
        </p:txBody>
      </p:sp>
      <p:sp>
        <p:nvSpPr>
          <p:cNvPr id="17" name="文字方塊 16"/>
          <p:cNvSpPr txBox="1"/>
          <p:nvPr/>
        </p:nvSpPr>
        <p:spPr>
          <a:xfrm>
            <a:off x="5659844" y="2120821"/>
            <a:ext cx="992579" cy="230832"/>
          </a:xfrm>
          <a:prstGeom prst="rect">
            <a:avLst/>
          </a:prstGeom>
          <a:noFill/>
        </p:spPr>
        <p:txBody>
          <a:bodyPr wrap="none" rtlCol="0">
            <a:spAutoFit/>
          </a:bodyPr>
          <a:lstStyle/>
          <a:p>
            <a:r>
              <a:rPr lang="zh-CN" altLang="en-US" sz="900" dirty="0">
                <a:solidFill>
                  <a:srgbClr val="FF0000"/>
                </a:solidFill>
              </a:rPr>
              <a:t>③點擊組裝備料</a:t>
            </a:r>
            <a:endParaRPr lang="en-US" altLang="zh-CN" sz="900" dirty="0">
              <a:solidFill>
                <a:srgbClr val="FF0000"/>
              </a:solidFill>
            </a:endParaRPr>
          </a:p>
        </p:txBody>
      </p:sp>
      <p:sp>
        <p:nvSpPr>
          <p:cNvPr id="24" name="文字方塊 23"/>
          <p:cNvSpPr txBox="1"/>
          <p:nvPr/>
        </p:nvSpPr>
        <p:spPr>
          <a:xfrm>
            <a:off x="7386752" y="2627076"/>
            <a:ext cx="1338828" cy="230832"/>
          </a:xfrm>
          <a:prstGeom prst="rect">
            <a:avLst/>
          </a:prstGeom>
          <a:noFill/>
        </p:spPr>
        <p:txBody>
          <a:bodyPr wrap="none" rtlCol="0">
            <a:spAutoFit/>
          </a:bodyPr>
          <a:lstStyle/>
          <a:p>
            <a:r>
              <a:rPr lang="zh-CN" altLang="en-US" sz="900" dirty="0">
                <a:solidFill>
                  <a:srgbClr val="FF0000"/>
                </a:solidFill>
              </a:rPr>
              <a:t>④輸入或掃描載具編碼</a:t>
            </a:r>
            <a:endParaRPr lang="en-US" altLang="zh-CN" sz="900" dirty="0">
              <a:solidFill>
                <a:srgbClr val="FF0000"/>
              </a:solidFill>
            </a:endParaRPr>
          </a:p>
        </p:txBody>
      </p:sp>
      <p:sp>
        <p:nvSpPr>
          <p:cNvPr id="25" name="文字方塊 24"/>
          <p:cNvSpPr txBox="1"/>
          <p:nvPr/>
        </p:nvSpPr>
        <p:spPr>
          <a:xfrm>
            <a:off x="4643440" y="1686528"/>
            <a:ext cx="2146742" cy="369332"/>
          </a:xfrm>
          <a:prstGeom prst="rect">
            <a:avLst/>
          </a:prstGeom>
          <a:noFill/>
        </p:spPr>
        <p:txBody>
          <a:bodyPr wrap="none" rtlCol="0">
            <a:spAutoFit/>
          </a:bodyPr>
          <a:lstStyle/>
          <a:p>
            <a:r>
              <a:rPr lang="zh-CN" altLang="en-US" sz="900" dirty="0">
                <a:solidFill>
                  <a:srgbClr val="FF0000"/>
                </a:solidFill>
              </a:rPr>
              <a:t>若物料數量超過了需求數量，</a:t>
            </a:r>
            <a:endParaRPr lang="en-US" altLang="zh-CN" sz="900" dirty="0">
              <a:solidFill>
                <a:srgbClr val="FF0000"/>
              </a:solidFill>
            </a:endParaRPr>
          </a:p>
          <a:p>
            <a:r>
              <a:rPr lang="zh-CN" altLang="en-US" sz="900" dirty="0">
                <a:solidFill>
                  <a:srgbClr val="FF0000"/>
                </a:solidFill>
              </a:rPr>
              <a:t>可以直接進行分盤，分盤頁面見第</a:t>
            </a:r>
            <a:r>
              <a:rPr lang="en-US" altLang="zh-CN" sz="900" dirty="0">
                <a:solidFill>
                  <a:srgbClr val="FF0000"/>
                </a:solidFill>
              </a:rPr>
              <a:t>18</a:t>
            </a:r>
            <a:r>
              <a:rPr lang="zh-CN" altLang="en-US" sz="900" dirty="0">
                <a:solidFill>
                  <a:srgbClr val="FF0000"/>
                </a:solidFill>
              </a:rPr>
              <a:t>頁</a:t>
            </a:r>
            <a:endParaRPr lang="en-US" altLang="zh-CN" sz="900" dirty="0">
              <a:solidFill>
                <a:srgbClr val="FF0000"/>
              </a:solidFill>
            </a:endParaRPr>
          </a:p>
        </p:txBody>
      </p:sp>
      <p:sp>
        <p:nvSpPr>
          <p:cNvPr id="21" name="文字方塊 20"/>
          <p:cNvSpPr txBox="1"/>
          <p:nvPr/>
        </p:nvSpPr>
        <p:spPr>
          <a:xfrm>
            <a:off x="791111" y="3489801"/>
            <a:ext cx="1009180" cy="230832"/>
          </a:xfrm>
          <a:prstGeom prst="rect">
            <a:avLst/>
          </a:prstGeom>
          <a:noFill/>
        </p:spPr>
        <p:txBody>
          <a:bodyPr wrap="square" rtlCol="0">
            <a:spAutoFit/>
          </a:bodyPr>
          <a:lstStyle/>
          <a:p>
            <a:r>
              <a:rPr lang="zh-CN" altLang="en-US" sz="900" dirty="0">
                <a:solidFill>
                  <a:srgbClr val="FF0000"/>
                </a:solidFill>
              </a:rPr>
              <a:t>①點擊組裝備料</a:t>
            </a:r>
            <a:endParaRPr lang="en-US" altLang="zh-CN" sz="900" dirty="0">
              <a:solidFill>
                <a:srgbClr val="FF0000"/>
              </a:solidFill>
            </a:endParaRPr>
          </a:p>
        </p:txBody>
      </p:sp>
      <p:sp>
        <p:nvSpPr>
          <p:cNvPr id="23" name="圓角矩形 22"/>
          <p:cNvSpPr/>
          <p:nvPr/>
        </p:nvSpPr>
        <p:spPr>
          <a:xfrm>
            <a:off x="1064868" y="3010162"/>
            <a:ext cx="353340" cy="4854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6" name="文字方塊 25"/>
          <p:cNvSpPr txBox="1"/>
          <p:nvPr/>
        </p:nvSpPr>
        <p:spPr>
          <a:xfrm>
            <a:off x="7393356" y="2898221"/>
            <a:ext cx="1107996" cy="230832"/>
          </a:xfrm>
          <a:prstGeom prst="rect">
            <a:avLst/>
          </a:prstGeom>
          <a:noFill/>
        </p:spPr>
        <p:txBody>
          <a:bodyPr wrap="none" rtlCol="0">
            <a:spAutoFit/>
          </a:bodyPr>
          <a:lstStyle/>
          <a:p>
            <a:r>
              <a:rPr lang="zh-CN" altLang="en-US" sz="900" dirty="0">
                <a:solidFill>
                  <a:srgbClr val="FF0000"/>
                </a:solidFill>
              </a:rPr>
              <a:t>⑤輸入或掃描條碼</a:t>
            </a:r>
            <a:endParaRPr lang="en-US" altLang="zh-CN" sz="900" dirty="0">
              <a:solidFill>
                <a:srgbClr val="FF0000"/>
              </a:solidFill>
            </a:endParaRPr>
          </a:p>
        </p:txBody>
      </p:sp>
    </p:spTree>
    <p:extLst>
      <p:ext uri="{BB962C8B-B14F-4D97-AF65-F5344CB8AC3E}">
        <p14:creationId xmlns:p14="http://schemas.microsoft.com/office/powerpoint/2010/main" val="269276009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6736004" y="640172"/>
            <a:ext cx="2127373" cy="3645194"/>
          </a:xfrm>
          <a:prstGeom prst="rect">
            <a:avLst/>
          </a:prstGeom>
        </p:spPr>
      </p:pic>
      <p:pic>
        <p:nvPicPr>
          <p:cNvPr id="3" name="圖片 2"/>
          <p:cNvPicPr>
            <a:picLocks noChangeAspect="1"/>
          </p:cNvPicPr>
          <p:nvPr/>
        </p:nvPicPr>
        <p:blipFill>
          <a:blip r:embed="rId4"/>
          <a:stretch>
            <a:fillRect/>
          </a:stretch>
        </p:blipFill>
        <p:spPr>
          <a:xfrm>
            <a:off x="4578073" y="640172"/>
            <a:ext cx="2108258" cy="3645194"/>
          </a:xfrm>
          <a:prstGeom prst="rect">
            <a:avLst/>
          </a:prstGeom>
        </p:spPr>
      </p:pic>
      <p:pic>
        <p:nvPicPr>
          <p:cNvPr id="2" name="圖片 1"/>
          <p:cNvPicPr>
            <a:picLocks noChangeAspect="1"/>
          </p:cNvPicPr>
          <p:nvPr/>
        </p:nvPicPr>
        <p:blipFill>
          <a:blip r:embed="rId5"/>
          <a:stretch>
            <a:fillRect/>
          </a:stretch>
        </p:blipFill>
        <p:spPr>
          <a:xfrm>
            <a:off x="2425867" y="640172"/>
            <a:ext cx="2102532" cy="3645194"/>
          </a:xfrm>
          <a:prstGeom prst="rect">
            <a:avLst/>
          </a:prstGeom>
        </p:spPr>
      </p:pic>
      <p:pic>
        <p:nvPicPr>
          <p:cNvPr id="19" name="圖片 18"/>
          <p:cNvPicPr>
            <a:picLocks noChangeAspect="1"/>
          </p:cNvPicPr>
          <p:nvPr/>
        </p:nvPicPr>
        <p:blipFill>
          <a:blip r:embed="rId6"/>
          <a:stretch>
            <a:fillRect/>
          </a:stretch>
        </p:blipFill>
        <p:spPr>
          <a:xfrm>
            <a:off x="258587" y="640172"/>
            <a:ext cx="2117607" cy="3645194"/>
          </a:xfrm>
          <a:prstGeom prst="rect">
            <a:avLst/>
          </a:prstGeom>
        </p:spPr>
      </p:pic>
      <p:sp>
        <p:nvSpPr>
          <p:cNvPr id="49" name="標題 1"/>
          <p:cNvSpPr txBox="1">
            <a:spLocks/>
          </p:cNvSpPr>
          <p:nvPr/>
        </p:nvSpPr>
        <p:spPr>
          <a:xfrm>
            <a:off x="-28707" y="92841"/>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新</a:t>
            </a:r>
            <a:r>
              <a:rPr lang="en-US" altLang="zh-CN" sz="1500" dirty="0">
                <a:latin typeface="微軟正黑體" panose="020B0604030504040204" pitchFamily="34" charset="-120"/>
                <a:ea typeface="微軟正黑體" panose="020B0604030504040204" pitchFamily="34" charset="-120"/>
              </a:rPr>
              <a:t>CKD</a:t>
            </a:r>
            <a:r>
              <a:rPr lang="zh-CN" altLang="en-US" sz="1500" dirty="0">
                <a:latin typeface="微軟正黑體" panose="020B0604030504040204" pitchFamily="34" charset="-120"/>
                <a:ea typeface="微軟正黑體" panose="020B0604030504040204" pitchFamily="34" charset="-120"/>
              </a:rPr>
              <a:t>備料</a:t>
            </a:r>
            <a:endParaRPr lang="en-US" sz="450" dirty="0">
              <a:latin typeface="微軟正黑體" panose="020B0604030504040204" pitchFamily="34" charset="-120"/>
              <a:ea typeface="微軟正黑體" panose="020B0604030504040204" pitchFamily="34" charset="-120"/>
            </a:endParaRPr>
          </a:p>
        </p:txBody>
      </p:sp>
      <p:sp>
        <p:nvSpPr>
          <p:cNvPr id="27" name="文字方塊 26"/>
          <p:cNvSpPr txBox="1"/>
          <p:nvPr/>
        </p:nvSpPr>
        <p:spPr>
          <a:xfrm>
            <a:off x="2481511" y="1791736"/>
            <a:ext cx="992579" cy="230832"/>
          </a:xfrm>
          <a:prstGeom prst="rect">
            <a:avLst/>
          </a:prstGeom>
          <a:noFill/>
        </p:spPr>
        <p:txBody>
          <a:bodyPr wrap="none" rtlCol="0">
            <a:spAutoFit/>
          </a:bodyPr>
          <a:lstStyle/>
          <a:p>
            <a:r>
              <a:rPr lang="zh-CN" altLang="en-US" sz="900" dirty="0">
                <a:solidFill>
                  <a:srgbClr val="FF0000"/>
                </a:solidFill>
              </a:rPr>
              <a:t>②點擊在庫撿料</a:t>
            </a:r>
            <a:endParaRPr lang="en-US" altLang="zh-CN" sz="900" dirty="0">
              <a:solidFill>
                <a:srgbClr val="FF0000"/>
              </a:solidFill>
            </a:endParaRPr>
          </a:p>
        </p:txBody>
      </p:sp>
      <p:sp>
        <p:nvSpPr>
          <p:cNvPr id="17" name="文字方塊 16"/>
          <p:cNvSpPr txBox="1"/>
          <p:nvPr/>
        </p:nvSpPr>
        <p:spPr>
          <a:xfrm>
            <a:off x="4578072" y="1335147"/>
            <a:ext cx="1223412" cy="230832"/>
          </a:xfrm>
          <a:prstGeom prst="rect">
            <a:avLst/>
          </a:prstGeom>
          <a:noFill/>
        </p:spPr>
        <p:txBody>
          <a:bodyPr wrap="none" rtlCol="0">
            <a:spAutoFit/>
          </a:bodyPr>
          <a:lstStyle/>
          <a:p>
            <a:r>
              <a:rPr lang="zh-CN" altLang="en-US" sz="900" dirty="0">
                <a:solidFill>
                  <a:srgbClr val="FF0000"/>
                </a:solidFill>
              </a:rPr>
              <a:t>③點擊要撿料的料號</a:t>
            </a:r>
            <a:endParaRPr lang="en-US" altLang="zh-CN" sz="900" dirty="0">
              <a:solidFill>
                <a:srgbClr val="FF0000"/>
              </a:solidFill>
            </a:endParaRPr>
          </a:p>
        </p:txBody>
      </p:sp>
      <p:sp>
        <p:nvSpPr>
          <p:cNvPr id="24" name="文字方塊 23"/>
          <p:cNvSpPr txBox="1"/>
          <p:nvPr/>
        </p:nvSpPr>
        <p:spPr>
          <a:xfrm>
            <a:off x="7406727" y="1895610"/>
            <a:ext cx="1338828" cy="230832"/>
          </a:xfrm>
          <a:prstGeom prst="rect">
            <a:avLst/>
          </a:prstGeom>
          <a:noFill/>
        </p:spPr>
        <p:txBody>
          <a:bodyPr wrap="none" rtlCol="0">
            <a:spAutoFit/>
          </a:bodyPr>
          <a:lstStyle/>
          <a:p>
            <a:r>
              <a:rPr lang="zh-CN" altLang="en-US" sz="900" dirty="0">
                <a:solidFill>
                  <a:srgbClr val="FF0000"/>
                </a:solidFill>
              </a:rPr>
              <a:t>④輸入或掃描備料載具</a:t>
            </a:r>
            <a:endParaRPr lang="en-US" altLang="zh-CN" sz="900" dirty="0">
              <a:solidFill>
                <a:srgbClr val="FF0000"/>
              </a:solidFill>
            </a:endParaRPr>
          </a:p>
        </p:txBody>
      </p:sp>
      <p:sp>
        <p:nvSpPr>
          <p:cNvPr id="21" name="文字方塊 20"/>
          <p:cNvSpPr txBox="1"/>
          <p:nvPr/>
        </p:nvSpPr>
        <p:spPr>
          <a:xfrm>
            <a:off x="1163591" y="3481199"/>
            <a:ext cx="1053225" cy="369332"/>
          </a:xfrm>
          <a:prstGeom prst="rect">
            <a:avLst/>
          </a:prstGeom>
          <a:noFill/>
        </p:spPr>
        <p:txBody>
          <a:bodyPr wrap="square" rtlCol="0">
            <a:spAutoFit/>
          </a:bodyPr>
          <a:lstStyle/>
          <a:p>
            <a:r>
              <a:rPr lang="zh-CN" altLang="en-US" sz="900" dirty="0">
                <a:solidFill>
                  <a:srgbClr val="FF0000"/>
                </a:solidFill>
              </a:rPr>
              <a:t>①點擊新</a:t>
            </a:r>
            <a:r>
              <a:rPr lang="en-US" altLang="zh-CN" sz="900" dirty="0">
                <a:solidFill>
                  <a:srgbClr val="FF0000"/>
                </a:solidFill>
              </a:rPr>
              <a:t>CKD</a:t>
            </a:r>
            <a:r>
              <a:rPr lang="zh-CN" altLang="en-US" sz="900" dirty="0">
                <a:solidFill>
                  <a:srgbClr val="FF0000"/>
                </a:solidFill>
              </a:rPr>
              <a:t>備料</a:t>
            </a:r>
            <a:endParaRPr lang="en-US" altLang="zh-CN" sz="900" dirty="0">
              <a:solidFill>
                <a:srgbClr val="FF0000"/>
              </a:solidFill>
            </a:endParaRPr>
          </a:p>
        </p:txBody>
      </p:sp>
      <p:sp>
        <p:nvSpPr>
          <p:cNvPr id="23" name="圓角矩形 22"/>
          <p:cNvSpPr/>
          <p:nvPr/>
        </p:nvSpPr>
        <p:spPr>
          <a:xfrm>
            <a:off x="1513533" y="3002969"/>
            <a:ext cx="353340" cy="4854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0" name="文字方塊 19"/>
          <p:cNvSpPr txBox="1"/>
          <p:nvPr/>
        </p:nvSpPr>
        <p:spPr>
          <a:xfrm>
            <a:off x="7406726" y="2198063"/>
            <a:ext cx="1107996" cy="230832"/>
          </a:xfrm>
          <a:prstGeom prst="rect">
            <a:avLst/>
          </a:prstGeom>
          <a:noFill/>
        </p:spPr>
        <p:txBody>
          <a:bodyPr wrap="none" rtlCol="0">
            <a:spAutoFit/>
          </a:bodyPr>
          <a:lstStyle/>
          <a:p>
            <a:r>
              <a:rPr lang="zh-CN" altLang="en-US" sz="900" dirty="0">
                <a:solidFill>
                  <a:srgbClr val="FF0000"/>
                </a:solidFill>
              </a:rPr>
              <a:t>⑤輸入或掃描條碼</a:t>
            </a:r>
            <a:endParaRPr lang="en-US" altLang="zh-CN" sz="900" dirty="0">
              <a:solidFill>
                <a:srgbClr val="FF0000"/>
              </a:solidFill>
            </a:endParaRPr>
          </a:p>
        </p:txBody>
      </p:sp>
      <p:sp>
        <p:nvSpPr>
          <p:cNvPr id="22" name="文字方塊 21"/>
          <p:cNvSpPr txBox="1"/>
          <p:nvPr/>
        </p:nvSpPr>
        <p:spPr>
          <a:xfrm>
            <a:off x="7201430" y="3280641"/>
            <a:ext cx="1569660" cy="230832"/>
          </a:xfrm>
          <a:prstGeom prst="rect">
            <a:avLst/>
          </a:prstGeom>
          <a:noFill/>
        </p:spPr>
        <p:txBody>
          <a:bodyPr wrap="none" rtlCol="0">
            <a:spAutoFit/>
          </a:bodyPr>
          <a:lstStyle/>
          <a:p>
            <a:r>
              <a:rPr lang="zh-CN" altLang="en-US" sz="900" dirty="0">
                <a:solidFill>
                  <a:srgbClr val="FF0000"/>
                </a:solidFill>
              </a:rPr>
              <a:t>可根據推薦的庫存信息找料</a:t>
            </a:r>
            <a:endParaRPr lang="en-US" altLang="zh-CN" sz="900" dirty="0">
              <a:solidFill>
                <a:srgbClr val="FF0000"/>
              </a:solidFill>
            </a:endParaRPr>
          </a:p>
        </p:txBody>
      </p:sp>
    </p:spTree>
    <p:extLst>
      <p:ext uri="{BB962C8B-B14F-4D97-AF65-F5344CB8AC3E}">
        <p14:creationId xmlns:p14="http://schemas.microsoft.com/office/powerpoint/2010/main" val="195748744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853085" y="616507"/>
            <a:ext cx="2102532" cy="3645194"/>
          </a:xfrm>
          <a:prstGeom prst="rect">
            <a:avLst/>
          </a:prstGeom>
        </p:spPr>
      </p:pic>
      <p:pic>
        <p:nvPicPr>
          <p:cNvPr id="7" name="圖片 6"/>
          <p:cNvPicPr>
            <a:picLocks noChangeAspect="1"/>
          </p:cNvPicPr>
          <p:nvPr/>
        </p:nvPicPr>
        <p:blipFill>
          <a:blip r:embed="rId4"/>
          <a:stretch>
            <a:fillRect/>
          </a:stretch>
        </p:blipFill>
        <p:spPr>
          <a:xfrm>
            <a:off x="5994611" y="616507"/>
            <a:ext cx="2202218" cy="3645194"/>
          </a:xfrm>
          <a:prstGeom prst="rect">
            <a:avLst/>
          </a:prstGeom>
        </p:spPr>
      </p:pic>
      <p:pic>
        <p:nvPicPr>
          <p:cNvPr id="6" name="圖片 5"/>
          <p:cNvPicPr>
            <a:picLocks noChangeAspect="1"/>
          </p:cNvPicPr>
          <p:nvPr/>
        </p:nvPicPr>
        <p:blipFill>
          <a:blip r:embed="rId5"/>
          <a:stretch>
            <a:fillRect/>
          </a:stretch>
        </p:blipFill>
        <p:spPr>
          <a:xfrm>
            <a:off x="3376102" y="616507"/>
            <a:ext cx="2198024" cy="3645194"/>
          </a:xfrm>
          <a:prstGeom prst="rect">
            <a:avLst/>
          </a:prstGeom>
        </p:spPr>
      </p:pic>
      <p:sp>
        <p:nvSpPr>
          <p:cNvPr id="49" name="標題 1"/>
          <p:cNvSpPr txBox="1">
            <a:spLocks/>
          </p:cNvSpPr>
          <p:nvPr/>
        </p:nvSpPr>
        <p:spPr>
          <a:xfrm>
            <a:off x="-19452" y="109407"/>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新</a:t>
            </a:r>
            <a:r>
              <a:rPr lang="en-US" altLang="zh-CN" sz="1500" dirty="0">
                <a:latin typeface="微軟正黑體" panose="020B0604030504040204" pitchFamily="34" charset="-120"/>
                <a:ea typeface="微軟正黑體" panose="020B0604030504040204" pitchFamily="34" charset="-120"/>
              </a:rPr>
              <a:t>CKD</a:t>
            </a:r>
            <a:r>
              <a:rPr lang="zh-CN" altLang="en-US" sz="1500" dirty="0">
                <a:latin typeface="微軟正黑體" panose="020B0604030504040204" pitchFamily="34" charset="-120"/>
                <a:ea typeface="微軟正黑體" panose="020B0604030504040204" pitchFamily="34" charset="-120"/>
              </a:rPr>
              <a:t>備料</a:t>
            </a:r>
            <a:endParaRPr lang="en-US" sz="450" dirty="0">
              <a:latin typeface="微軟正黑體" panose="020B0604030504040204" pitchFamily="34" charset="-120"/>
              <a:ea typeface="微軟正黑體" panose="020B0604030504040204" pitchFamily="34" charset="-120"/>
            </a:endParaRPr>
          </a:p>
        </p:txBody>
      </p:sp>
      <p:sp>
        <p:nvSpPr>
          <p:cNvPr id="27" name="文字方塊 26"/>
          <p:cNvSpPr txBox="1"/>
          <p:nvPr/>
        </p:nvSpPr>
        <p:spPr>
          <a:xfrm>
            <a:off x="3654359" y="1776562"/>
            <a:ext cx="1223412" cy="230832"/>
          </a:xfrm>
          <a:prstGeom prst="rect">
            <a:avLst/>
          </a:prstGeom>
          <a:noFill/>
        </p:spPr>
        <p:txBody>
          <a:bodyPr wrap="none" rtlCol="0">
            <a:spAutoFit/>
          </a:bodyPr>
          <a:lstStyle/>
          <a:p>
            <a:r>
              <a:rPr lang="zh-CN" altLang="en-US" sz="900" dirty="0">
                <a:solidFill>
                  <a:srgbClr val="FF0000"/>
                </a:solidFill>
              </a:rPr>
              <a:t>②輸入或掃描棧板號</a:t>
            </a:r>
            <a:endParaRPr lang="en-US" altLang="zh-CN" sz="900" dirty="0">
              <a:solidFill>
                <a:srgbClr val="FF0000"/>
              </a:solidFill>
            </a:endParaRPr>
          </a:p>
        </p:txBody>
      </p:sp>
      <p:sp>
        <p:nvSpPr>
          <p:cNvPr id="17" name="文字方塊 16"/>
          <p:cNvSpPr txBox="1"/>
          <p:nvPr/>
        </p:nvSpPr>
        <p:spPr>
          <a:xfrm>
            <a:off x="3994790" y="2264647"/>
            <a:ext cx="761747" cy="230832"/>
          </a:xfrm>
          <a:prstGeom prst="rect">
            <a:avLst/>
          </a:prstGeom>
          <a:noFill/>
        </p:spPr>
        <p:txBody>
          <a:bodyPr wrap="none" rtlCol="0">
            <a:spAutoFit/>
          </a:bodyPr>
          <a:lstStyle/>
          <a:p>
            <a:r>
              <a:rPr lang="zh-CN" altLang="en-US" sz="900" dirty="0">
                <a:solidFill>
                  <a:srgbClr val="FF0000"/>
                </a:solidFill>
              </a:rPr>
              <a:t>③掃描箱號</a:t>
            </a:r>
            <a:endParaRPr lang="en-US" altLang="zh-CN" sz="900" dirty="0">
              <a:solidFill>
                <a:srgbClr val="FF0000"/>
              </a:solidFill>
            </a:endParaRPr>
          </a:p>
        </p:txBody>
      </p:sp>
      <p:sp>
        <p:nvSpPr>
          <p:cNvPr id="24" name="文字方塊 23"/>
          <p:cNvSpPr txBox="1"/>
          <p:nvPr/>
        </p:nvSpPr>
        <p:spPr>
          <a:xfrm>
            <a:off x="6811529" y="1776562"/>
            <a:ext cx="1223412" cy="230832"/>
          </a:xfrm>
          <a:prstGeom prst="rect">
            <a:avLst/>
          </a:prstGeom>
          <a:noFill/>
        </p:spPr>
        <p:txBody>
          <a:bodyPr wrap="none" rtlCol="0">
            <a:spAutoFit/>
          </a:bodyPr>
          <a:lstStyle/>
          <a:p>
            <a:r>
              <a:rPr lang="zh-CN" altLang="en-US" sz="900" dirty="0">
                <a:solidFill>
                  <a:srgbClr val="FF0000"/>
                </a:solidFill>
              </a:rPr>
              <a:t>①掃描準時達棧板號</a:t>
            </a:r>
            <a:endParaRPr lang="en-US" altLang="zh-CN" sz="900" dirty="0">
              <a:solidFill>
                <a:srgbClr val="FF0000"/>
              </a:solidFill>
            </a:endParaRPr>
          </a:p>
        </p:txBody>
      </p:sp>
      <p:sp>
        <p:nvSpPr>
          <p:cNvPr id="21" name="文字方塊 20"/>
          <p:cNvSpPr txBox="1"/>
          <p:nvPr/>
        </p:nvSpPr>
        <p:spPr>
          <a:xfrm>
            <a:off x="1377738" y="3210057"/>
            <a:ext cx="1053225" cy="369332"/>
          </a:xfrm>
          <a:prstGeom prst="rect">
            <a:avLst/>
          </a:prstGeom>
          <a:noFill/>
        </p:spPr>
        <p:txBody>
          <a:bodyPr wrap="square" rtlCol="0">
            <a:spAutoFit/>
          </a:bodyPr>
          <a:lstStyle/>
          <a:p>
            <a:r>
              <a:rPr lang="zh-CN" altLang="en-US" sz="900" dirty="0">
                <a:solidFill>
                  <a:srgbClr val="FF0000"/>
                </a:solidFill>
              </a:rPr>
              <a:t>①點擊在庫上棧板</a:t>
            </a:r>
            <a:endParaRPr lang="en-US" altLang="zh-CN" sz="900" dirty="0">
              <a:solidFill>
                <a:srgbClr val="FF0000"/>
              </a:solidFill>
            </a:endParaRPr>
          </a:p>
        </p:txBody>
      </p:sp>
      <p:sp>
        <p:nvSpPr>
          <p:cNvPr id="18" name="文字方塊 17"/>
          <p:cNvSpPr txBox="1"/>
          <p:nvPr/>
        </p:nvSpPr>
        <p:spPr>
          <a:xfrm>
            <a:off x="6355524" y="2264647"/>
            <a:ext cx="1107996" cy="230832"/>
          </a:xfrm>
          <a:prstGeom prst="rect">
            <a:avLst/>
          </a:prstGeom>
          <a:noFill/>
        </p:spPr>
        <p:txBody>
          <a:bodyPr wrap="none" rtlCol="0">
            <a:spAutoFit/>
          </a:bodyPr>
          <a:lstStyle/>
          <a:p>
            <a:r>
              <a:rPr lang="zh-CN" altLang="en-US" sz="900" dirty="0">
                <a:solidFill>
                  <a:srgbClr val="FF0000"/>
                </a:solidFill>
              </a:rPr>
              <a:t>②掃描或輸入棧板</a:t>
            </a:r>
            <a:endParaRPr lang="en-US" altLang="zh-CN" sz="900" dirty="0">
              <a:solidFill>
                <a:srgbClr val="FF0000"/>
              </a:solidFill>
            </a:endParaRPr>
          </a:p>
        </p:txBody>
      </p:sp>
      <p:sp>
        <p:nvSpPr>
          <p:cNvPr id="25" name="文字方塊 24"/>
          <p:cNvSpPr txBox="1"/>
          <p:nvPr/>
        </p:nvSpPr>
        <p:spPr>
          <a:xfrm>
            <a:off x="6684571" y="2699464"/>
            <a:ext cx="761747" cy="230832"/>
          </a:xfrm>
          <a:prstGeom prst="rect">
            <a:avLst/>
          </a:prstGeom>
          <a:noFill/>
        </p:spPr>
        <p:txBody>
          <a:bodyPr wrap="none" rtlCol="0">
            <a:spAutoFit/>
          </a:bodyPr>
          <a:lstStyle/>
          <a:p>
            <a:r>
              <a:rPr lang="zh-CN" altLang="en-US" sz="900" dirty="0">
                <a:solidFill>
                  <a:srgbClr val="FF0000"/>
                </a:solidFill>
              </a:rPr>
              <a:t>③掃描箱號</a:t>
            </a:r>
            <a:endParaRPr lang="en-US" altLang="zh-CN" sz="900" dirty="0">
              <a:solidFill>
                <a:srgbClr val="FF0000"/>
              </a:solidFill>
            </a:endParaRPr>
          </a:p>
        </p:txBody>
      </p:sp>
      <p:cxnSp>
        <p:nvCxnSpPr>
          <p:cNvPr id="9" name="直線單箭頭接點 8"/>
          <p:cNvCxnSpPr/>
          <p:nvPr/>
        </p:nvCxnSpPr>
        <p:spPr>
          <a:xfrm flipV="1">
            <a:off x="2596719" y="1058662"/>
            <a:ext cx="4014926" cy="925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72583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4572000" y="613322"/>
            <a:ext cx="2632463" cy="4231104"/>
          </a:xfrm>
          <a:prstGeom prst="rect">
            <a:avLst/>
          </a:prstGeom>
        </p:spPr>
      </p:pic>
      <p:pic>
        <p:nvPicPr>
          <p:cNvPr id="19" name="圖片 18"/>
          <p:cNvPicPr>
            <a:picLocks noChangeAspect="1"/>
          </p:cNvPicPr>
          <p:nvPr/>
        </p:nvPicPr>
        <p:blipFill>
          <a:blip r:embed="rId4"/>
          <a:stretch>
            <a:fillRect/>
          </a:stretch>
        </p:blipFill>
        <p:spPr>
          <a:xfrm>
            <a:off x="1784187" y="613322"/>
            <a:ext cx="2457980" cy="4231104"/>
          </a:xfrm>
          <a:prstGeom prst="rect">
            <a:avLst/>
          </a:prstGeom>
        </p:spPr>
      </p:pic>
      <p:sp>
        <p:nvSpPr>
          <p:cNvPr id="49" name="標題 1"/>
          <p:cNvSpPr txBox="1">
            <a:spLocks/>
          </p:cNvSpPr>
          <p:nvPr/>
        </p:nvSpPr>
        <p:spPr>
          <a:xfrm>
            <a:off x="-19452" y="59334"/>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工單管理</a:t>
            </a:r>
            <a:r>
              <a:rPr lang="en-US" altLang="zh-CN" sz="1800" dirty="0">
                <a:latin typeface="微軟正黑體" panose="020B0604030504040204" pitchFamily="34" charset="-120"/>
                <a:ea typeface="微軟正黑體" panose="020B0604030504040204" pitchFamily="34" charset="-120"/>
              </a:rPr>
              <a:t>--</a:t>
            </a:r>
            <a:r>
              <a:rPr lang="en-US" altLang="zh-CN" sz="1500" dirty="0">
                <a:latin typeface="微軟正黑體" panose="020B0604030504040204" pitchFamily="34" charset="-120"/>
                <a:ea typeface="微軟正黑體" panose="020B0604030504040204" pitchFamily="34" charset="-120"/>
              </a:rPr>
              <a:t>CKD</a:t>
            </a:r>
            <a:r>
              <a:rPr lang="zh-CN" altLang="en-US" sz="1500" dirty="0">
                <a:latin typeface="微軟正黑體" panose="020B0604030504040204" pitchFamily="34" charset="-120"/>
                <a:ea typeface="微軟正黑體" panose="020B0604030504040204" pitchFamily="34" charset="-120"/>
              </a:rPr>
              <a:t>出貨掃描</a:t>
            </a:r>
            <a:endParaRPr lang="en-US" sz="450" dirty="0">
              <a:latin typeface="微軟正黑體" panose="020B0604030504040204" pitchFamily="34" charset="-120"/>
              <a:ea typeface="微軟正黑體" panose="020B0604030504040204" pitchFamily="34" charset="-120"/>
            </a:endParaRPr>
          </a:p>
        </p:txBody>
      </p:sp>
      <p:sp>
        <p:nvSpPr>
          <p:cNvPr id="27" name="文字方塊 26"/>
          <p:cNvSpPr txBox="1"/>
          <p:nvPr/>
        </p:nvSpPr>
        <p:spPr>
          <a:xfrm>
            <a:off x="2481511" y="1791736"/>
            <a:ext cx="992579" cy="230832"/>
          </a:xfrm>
          <a:prstGeom prst="rect">
            <a:avLst/>
          </a:prstGeom>
          <a:noFill/>
        </p:spPr>
        <p:txBody>
          <a:bodyPr wrap="none" rtlCol="0">
            <a:spAutoFit/>
          </a:bodyPr>
          <a:lstStyle/>
          <a:p>
            <a:r>
              <a:rPr lang="zh-CN" altLang="en-US" sz="900" dirty="0">
                <a:solidFill>
                  <a:srgbClr val="FF0000"/>
                </a:solidFill>
              </a:rPr>
              <a:t>②點擊在庫撿料</a:t>
            </a:r>
            <a:endParaRPr lang="en-US" altLang="zh-CN" sz="900" dirty="0">
              <a:solidFill>
                <a:srgbClr val="FF0000"/>
              </a:solidFill>
            </a:endParaRPr>
          </a:p>
        </p:txBody>
      </p:sp>
      <p:sp>
        <p:nvSpPr>
          <p:cNvPr id="17" name="文字方塊 16"/>
          <p:cNvSpPr txBox="1"/>
          <p:nvPr/>
        </p:nvSpPr>
        <p:spPr>
          <a:xfrm>
            <a:off x="4884352" y="1228615"/>
            <a:ext cx="1685077" cy="230832"/>
          </a:xfrm>
          <a:prstGeom prst="rect">
            <a:avLst/>
          </a:prstGeom>
          <a:noFill/>
        </p:spPr>
        <p:txBody>
          <a:bodyPr wrap="none" rtlCol="0">
            <a:spAutoFit/>
          </a:bodyPr>
          <a:lstStyle/>
          <a:p>
            <a:r>
              <a:rPr lang="zh-CN" altLang="en-US" sz="900" dirty="0">
                <a:solidFill>
                  <a:srgbClr val="FF0000"/>
                </a:solidFill>
              </a:rPr>
              <a:t>②輸入或掃描詳細信息和條碼</a:t>
            </a:r>
            <a:endParaRPr lang="en-US" altLang="zh-CN" sz="900" dirty="0">
              <a:solidFill>
                <a:srgbClr val="FF0000"/>
              </a:solidFill>
            </a:endParaRPr>
          </a:p>
        </p:txBody>
      </p:sp>
      <p:sp>
        <p:nvSpPr>
          <p:cNvPr id="21" name="文字方塊 20"/>
          <p:cNvSpPr txBox="1"/>
          <p:nvPr/>
        </p:nvSpPr>
        <p:spPr>
          <a:xfrm>
            <a:off x="3290074" y="3867911"/>
            <a:ext cx="1164297" cy="369332"/>
          </a:xfrm>
          <a:prstGeom prst="rect">
            <a:avLst/>
          </a:prstGeom>
          <a:noFill/>
        </p:spPr>
        <p:txBody>
          <a:bodyPr wrap="square" rtlCol="0">
            <a:spAutoFit/>
          </a:bodyPr>
          <a:lstStyle/>
          <a:p>
            <a:r>
              <a:rPr lang="zh-CN" altLang="en-US" sz="900" dirty="0">
                <a:solidFill>
                  <a:srgbClr val="FF0000"/>
                </a:solidFill>
              </a:rPr>
              <a:t>①點擊</a:t>
            </a:r>
            <a:r>
              <a:rPr lang="en-US" altLang="zh-CN" sz="900" dirty="0">
                <a:solidFill>
                  <a:srgbClr val="FF0000"/>
                </a:solidFill>
              </a:rPr>
              <a:t>CKD</a:t>
            </a:r>
            <a:r>
              <a:rPr lang="zh-CN" altLang="en-US" sz="900" dirty="0">
                <a:solidFill>
                  <a:srgbClr val="FF0000"/>
                </a:solidFill>
              </a:rPr>
              <a:t>出貨掃描</a:t>
            </a:r>
            <a:endParaRPr lang="en-US" altLang="zh-CN" sz="900" dirty="0">
              <a:solidFill>
                <a:srgbClr val="FF0000"/>
              </a:solidFill>
            </a:endParaRPr>
          </a:p>
        </p:txBody>
      </p:sp>
      <p:sp>
        <p:nvSpPr>
          <p:cNvPr id="23" name="圓角矩形 22"/>
          <p:cNvSpPr/>
          <p:nvPr/>
        </p:nvSpPr>
        <p:spPr>
          <a:xfrm>
            <a:off x="3672490" y="3384516"/>
            <a:ext cx="415677" cy="4839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60158574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6772963" y="929319"/>
            <a:ext cx="2011848" cy="3450289"/>
          </a:xfrm>
          <a:prstGeom prst="rect">
            <a:avLst/>
          </a:prstGeom>
          <a:ln>
            <a:noFill/>
          </a:ln>
        </p:spPr>
      </p:pic>
      <p:pic>
        <p:nvPicPr>
          <p:cNvPr id="3" name="圖片 2"/>
          <p:cNvPicPr>
            <a:picLocks noChangeAspect="1"/>
          </p:cNvPicPr>
          <p:nvPr/>
        </p:nvPicPr>
        <p:blipFill>
          <a:blip r:embed="rId4"/>
          <a:stretch>
            <a:fillRect/>
          </a:stretch>
        </p:blipFill>
        <p:spPr>
          <a:xfrm>
            <a:off x="4603479" y="918666"/>
            <a:ext cx="2003703" cy="3460941"/>
          </a:xfrm>
          <a:prstGeom prst="rect">
            <a:avLst/>
          </a:prstGeom>
          <a:ln>
            <a:noFill/>
          </a:ln>
        </p:spPr>
      </p:pic>
      <p:pic>
        <p:nvPicPr>
          <p:cNvPr id="7" name="圖片 6"/>
          <p:cNvPicPr>
            <a:picLocks noChangeAspect="1"/>
          </p:cNvPicPr>
          <p:nvPr/>
        </p:nvPicPr>
        <p:blipFill>
          <a:blip r:embed="rId5"/>
          <a:stretch>
            <a:fillRect/>
          </a:stretch>
        </p:blipFill>
        <p:spPr>
          <a:xfrm>
            <a:off x="2356389" y="918666"/>
            <a:ext cx="1997206" cy="3460941"/>
          </a:xfrm>
          <a:prstGeom prst="rect">
            <a:avLst/>
          </a:prstGeom>
          <a:ln>
            <a:noFill/>
          </a:ln>
        </p:spPr>
      </p:pic>
      <p:sp>
        <p:nvSpPr>
          <p:cNvPr id="49" name="標題 1"/>
          <p:cNvSpPr txBox="1">
            <a:spLocks/>
          </p:cNvSpPr>
          <p:nvPr/>
        </p:nvSpPr>
        <p:spPr>
          <a:xfrm>
            <a:off x="755" y="146719"/>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登錄</a:t>
            </a:r>
            <a:endParaRPr lang="en-US" sz="900" dirty="0">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1074044" y="3170462"/>
            <a:ext cx="646331" cy="230832"/>
          </a:xfrm>
          <a:prstGeom prst="rect">
            <a:avLst/>
          </a:prstGeom>
          <a:noFill/>
        </p:spPr>
        <p:txBody>
          <a:bodyPr wrap="none" rtlCol="0">
            <a:spAutoFit/>
          </a:bodyPr>
          <a:lstStyle/>
          <a:p>
            <a:r>
              <a:rPr lang="zh-CN" altLang="en-US" sz="900" dirty="0">
                <a:solidFill>
                  <a:srgbClr val="FF0000"/>
                </a:solidFill>
              </a:rPr>
              <a:t>點擊登錄</a:t>
            </a:r>
            <a:endParaRPr lang="zh-TW" altLang="en-US" sz="900" dirty="0">
              <a:solidFill>
                <a:srgbClr val="FF0000"/>
              </a:solidFill>
            </a:endParaRPr>
          </a:p>
        </p:txBody>
      </p:sp>
      <p:sp>
        <p:nvSpPr>
          <p:cNvPr id="12" name="文字方塊 11"/>
          <p:cNvSpPr txBox="1"/>
          <p:nvPr/>
        </p:nvSpPr>
        <p:spPr>
          <a:xfrm>
            <a:off x="118181" y="710917"/>
            <a:ext cx="761747" cy="230832"/>
          </a:xfrm>
          <a:prstGeom prst="rect">
            <a:avLst/>
          </a:prstGeom>
          <a:noFill/>
        </p:spPr>
        <p:txBody>
          <a:bodyPr wrap="none" rtlCol="0">
            <a:spAutoFit/>
          </a:bodyPr>
          <a:lstStyle/>
          <a:p>
            <a:r>
              <a:rPr lang="zh-CN" altLang="en-US" sz="900" dirty="0">
                <a:solidFill>
                  <a:srgbClr val="FF0000"/>
                </a:solidFill>
              </a:rPr>
              <a:t>①用戶登錄</a:t>
            </a:r>
            <a:endParaRPr lang="en-US" altLang="zh-CN" sz="900" dirty="0">
              <a:solidFill>
                <a:srgbClr val="FF0000"/>
              </a:solidFill>
            </a:endParaRPr>
          </a:p>
        </p:txBody>
      </p:sp>
      <p:sp>
        <p:nvSpPr>
          <p:cNvPr id="13" name="文字方塊 12"/>
          <p:cNvSpPr txBox="1"/>
          <p:nvPr/>
        </p:nvSpPr>
        <p:spPr>
          <a:xfrm>
            <a:off x="2272543" y="4380586"/>
            <a:ext cx="2146742" cy="230832"/>
          </a:xfrm>
          <a:prstGeom prst="rect">
            <a:avLst/>
          </a:prstGeom>
          <a:noFill/>
        </p:spPr>
        <p:txBody>
          <a:bodyPr wrap="none" rtlCol="0">
            <a:spAutoFit/>
          </a:bodyPr>
          <a:lstStyle/>
          <a:p>
            <a:r>
              <a:rPr lang="zh-CN" altLang="en-US" sz="900" dirty="0">
                <a:solidFill>
                  <a:srgbClr val="FF0000"/>
                </a:solidFill>
              </a:rPr>
              <a:t>②點擊“我的”可設置個人資訊等信息</a:t>
            </a:r>
            <a:endParaRPr lang="zh-TW" altLang="en-US" sz="900" dirty="0">
              <a:solidFill>
                <a:srgbClr val="FF0000"/>
              </a:solidFill>
            </a:endParaRPr>
          </a:p>
        </p:txBody>
      </p:sp>
      <p:pic>
        <p:nvPicPr>
          <p:cNvPr id="2" name="圖片 1"/>
          <p:cNvPicPr>
            <a:picLocks noChangeAspect="1"/>
          </p:cNvPicPr>
          <p:nvPr/>
        </p:nvPicPr>
        <p:blipFill rotWithShape="1">
          <a:blip r:embed="rId6"/>
          <a:srcRect b="720"/>
          <a:stretch/>
        </p:blipFill>
        <p:spPr>
          <a:xfrm>
            <a:off x="118181" y="922480"/>
            <a:ext cx="1988582" cy="3457127"/>
          </a:xfrm>
          <a:prstGeom prst="rect">
            <a:avLst/>
          </a:prstGeom>
          <a:ln>
            <a:noFill/>
          </a:ln>
        </p:spPr>
      </p:pic>
      <p:sp>
        <p:nvSpPr>
          <p:cNvPr id="19" name="文字方塊 18"/>
          <p:cNvSpPr txBox="1"/>
          <p:nvPr/>
        </p:nvSpPr>
        <p:spPr>
          <a:xfrm>
            <a:off x="408432" y="3562018"/>
            <a:ext cx="1454244" cy="230832"/>
          </a:xfrm>
          <a:prstGeom prst="rect">
            <a:avLst/>
          </a:prstGeom>
          <a:noFill/>
        </p:spPr>
        <p:txBody>
          <a:bodyPr wrap="none" rtlCol="0">
            <a:spAutoFit/>
          </a:bodyPr>
          <a:lstStyle/>
          <a:p>
            <a:r>
              <a:rPr lang="zh-CN" altLang="en-US" sz="900" dirty="0">
                <a:solidFill>
                  <a:srgbClr val="FF0000"/>
                </a:solidFill>
              </a:rPr>
              <a:t>點擊可切換人臉識別登錄</a:t>
            </a:r>
            <a:endParaRPr lang="en-US" altLang="zh-CN" sz="900" dirty="0">
              <a:solidFill>
                <a:srgbClr val="FF0000"/>
              </a:solidFill>
            </a:endParaRPr>
          </a:p>
        </p:txBody>
      </p:sp>
      <p:sp>
        <p:nvSpPr>
          <p:cNvPr id="14" name="矩形 13"/>
          <p:cNvSpPr/>
          <p:nvPr/>
        </p:nvSpPr>
        <p:spPr>
          <a:xfrm>
            <a:off x="3861787" y="4088167"/>
            <a:ext cx="287162" cy="2711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1" name="文字方塊 20"/>
          <p:cNvSpPr txBox="1"/>
          <p:nvPr/>
        </p:nvSpPr>
        <p:spPr>
          <a:xfrm>
            <a:off x="4616866" y="2889471"/>
            <a:ext cx="992579" cy="230832"/>
          </a:xfrm>
          <a:prstGeom prst="rect">
            <a:avLst/>
          </a:prstGeom>
          <a:noFill/>
        </p:spPr>
        <p:txBody>
          <a:bodyPr wrap="none" rtlCol="0">
            <a:spAutoFit/>
          </a:bodyPr>
          <a:lstStyle/>
          <a:p>
            <a:r>
              <a:rPr lang="zh-CN" altLang="en-US" sz="900" dirty="0">
                <a:solidFill>
                  <a:srgbClr val="FF0000"/>
                </a:solidFill>
              </a:rPr>
              <a:t>③點擊燈塔工廠</a:t>
            </a:r>
            <a:endParaRPr lang="zh-TW" altLang="en-US" sz="900" dirty="0">
              <a:solidFill>
                <a:srgbClr val="FF0000"/>
              </a:solidFill>
            </a:endParaRPr>
          </a:p>
        </p:txBody>
      </p:sp>
      <p:sp>
        <p:nvSpPr>
          <p:cNvPr id="22" name="文字方塊 21"/>
          <p:cNvSpPr txBox="1"/>
          <p:nvPr/>
        </p:nvSpPr>
        <p:spPr>
          <a:xfrm>
            <a:off x="7237520" y="1791330"/>
            <a:ext cx="1016625" cy="230832"/>
          </a:xfrm>
          <a:prstGeom prst="rect">
            <a:avLst/>
          </a:prstGeom>
          <a:noFill/>
        </p:spPr>
        <p:txBody>
          <a:bodyPr wrap="none" rtlCol="0">
            <a:spAutoFit/>
          </a:bodyPr>
          <a:lstStyle/>
          <a:p>
            <a:r>
              <a:rPr lang="zh-CN" altLang="en-US" sz="900" dirty="0">
                <a:solidFill>
                  <a:srgbClr val="FF0000"/>
                </a:solidFill>
              </a:rPr>
              <a:t>④選擇</a:t>
            </a:r>
            <a:r>
              <a:rPr lang="en-US" altLang="zh-CN" sz="900" dirty="0">
                <a:solidFill>
                  <a:srgbClr val="FF0000"/>
                </a:solidFill>
              </a:rPr>
              <a:t>WMS</a:t>
            </a:r>
            <a:r>
              <a:rPr lang="zh-CN" altLang="en-US" sz="900" dirty="0">
                <a:solidFill>
                  <a:srgbClr val="FF0000"/>
                </a:solidFill>
              </a:rPr>
              <a:t>模塊</a:t>
            </a:r>
            <a:endParaRPr lang="zh-TW" altLang="en-US" sz="900" dirty="0">
              <a:solidFill>
                <a:srgbClr val="FF0000"/>
              </a:solidFill>
            </a:endParaRPr>
          </a:p>
        </p:txBody>
      </p:sp>
      <p:sp>
        <p:nvSpPr>
          <p:cNvPr id="23" name="矩形 22"/>
          <p:cNvSpPr/>
          <p:nvPr/>
        </p:nvSpPr>
        <p:spPr>
          <a:xfrm>
            <a:off x="6940470" y="1699719"/>
            <a:ext cx="330343" cy="39097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390465613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6827609" y="741390"/>
            <a:ext cx="2081133" cy="3602267"/>
          </a:xfrm>
          <a:prstGeom prst="rect">
            <a:avLst/>
          </a:prstGeom>
        </p:spPr>
      </p:pic>
      <p:pic>
        <p:nvPicPr>
          <p:cNvPr id="7" name="圖片 6"/>
          <p:cNvPicPr>
            <a:picLocks noChangeAspect="1"/>
          </p:cNvPicPr>
          <p:nvPr/>
        </p:nvPicPr>
        <p:blipFill>
          <a:blip r:embed="rId4"/>
          <a:stretch>
            <a:fillRect/>
          </a:stretch>
        </p:blipFill>
        <p:spPr>
          <a:xfrm>
            <a:off x="4561132" y="741390"/>
            <a:ext cx="2185094" cy="3602120"/>
          </a:xfrm>
          <a:prstGeom prst="rect">
            <a:avLst/>
          </a:prstGeom>
        </p:spPr>
      </p:pic>
      <p:pic>
        <p:nvPicPr>
          <p:cNvPr id="6" name="圖片 5"/>
          <p:cNvPicPr>
            <a:picLocks noChangeAspect="1"/>
          </p:cNvPicPr>
          <p:nvPr/>
        </p:nvPicPr>
        <p:blipFill>
          <a:blip r:embed="rId5"/>
          <a:stretch>
            <a:fillRect/>
          </a:stretch>
        </p:blipFill>
        <p:spPr>
          <a:xfrm>
            <a:off x="2379921" y="741390"/>
            <a:ext cx="2093608" cy="3602120"/>
          </a:xfrm>
          <a:prstGeom prst="rect">
            <a:avLst/>
          </a:prstGeom>
        </p:spPr>
      </p:pic>
      <p:pic>
        <p:nvPicPr>
          <p:cNvPr id="3" name="圖片 2"/>
          <p:cNvPicPr>
            <a:picLocks noChangeAspect="1"/>
          </p:cNvPicPr>
          <p:nvPr/>
        </p:nvPicPr>
        <p:blipFill>
          <a:blip r:embed="rId6"/>
          <a:stretch>
            <a:fillRect/>
          </a:stretch>
        </p:blipFill>
        <p:spPr>
          <a:xfrm>
            <a:off x="208788" y="741390"/>
            <a:ext cx="2089230" cy="3602120"/>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成品出貨</a:t>
            </a:r>
            <a:endParaRPr lang="en-US" sz="825" dirty="0">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175579" y="1921980"/>
            <a:ext cx="877163" cy="230832"/>
          </a:xfrm>
          <a:prstGeom prst="rect">
            <a:avLst/>
          </a:prstGeom>
          <a:noFill/>
        </p:spPr>
        <p:txBody>
          <a:bodyPr wrap="none" rtlCol="0">
            <a:spAutoFit/>
          </a:bodyPr>
          <a:lstStyle/>
          <a:p>
            <a:r>
              <a:rPr lang="zh-CN" altLang="en-US" sz="900" dirty="0">
                <a:solidFill>
                  <a:srgbClr val="FF0000"/>
                </a:solidFill>
              </a:rPr>
              <a:t>①點擊出貨單</a:t>
            </a:r>
            <a:endParaRPr lang="en-US" altLang="zh-CN" sz="900" dirty="0">
              <a:solidFill>
                <a:srgbClr val="FF0000"/>
              </a:solidFill>
            </a:endParaRPr>
          </a:p>
        </p:txBody>
      </p:sp>
      <p:sp>
        <p:nvSpPr>
          <p:cNvPr id="16" name="圓角矩形 15"/>
          <p:cNvSpPr/>
          <p:nvPr/>
        </p:nvSpPr>
        <p:spPr>
          <a:xfrm>
            <a:off x="311780" y="1475869"/>
            <a:ext cx="323491" cy="4461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7" name="文字方塊 16"/>
          <p:cNvSpPr txBox="1"/>
          <p:nvPr/>
        </p:nvSpPr>
        <p:spPr>
          <a:xfrm>
            <a:off x="2608654" y="2490878"/>
            <a:ext cx="877163" cy="230832"/>
          </a:xfrm>
          <a:prstGeom prst="rect">
            <a:avLst/>
          </a:prstGeom>
          <a:noFill/>
        </p:spPr>
        <p:txBody>
          <a:bodyPr wrap="none" rtlCol="0">
            <a:spAutoFit/>
          </a:bodyPr>
          <a:lstStyle/>
          <a:p>
            <a:r>
              <a:rPr lang="zh-CN" altLang="en-US" sz="900" dirty="0">
                <a:solidFill>
                  <a:srgbClr val="FF0000"/>
                </a:solidFill>
              </a:rPr>
              <a:t>②點擊預出貨</a:t>
            </a:r>
            <a:endParaRPr lang="en-US" altLang="zh-CN" sz="900" dirty="0">
              <a:solidFill>
                <a:srgbClr val="FF0000"/>
              </a:solidFill>
            </a:endParaRPr>
          </a:p>
        </p:txBody>
      </p:sp>
      <p:sp>
        <p:nvSpPr>
          <p:cNvPr id="18" name="文字方塊 17"/>
          <p:cNvSpPr txBox="1"/>
          <p:nvPr/>
        </p:nvSpPr>
        <p:spPr>
          <a:xfrm>
            <a:off x="4652098" y="2787219"/>
            <a:ext cx="1975221" cy="507831"/>
          </a:xfrm>
          <a:prstGeom prst="rect">
            <a:avLst/>
          </a:prstGeom>
          <a:noFill/>
        </p:spPr>
        <p:txBody>
          <a:bodyPr wrap="none" rtlCol="0">
            <a:spAutoFit/>
          </a:bodyPr>
          <a:lstStyle/>
          <a:p>
            <a:r>
              <a:rPr lang="zh-CN" altLang="en-US" sz="900" dirty="0">
                <a:solidFill>
                  <a:srgbClr val="FF0000"/>
                </a:solidFill>
              </a:rPr>
              <a:t>③掃描條碼進行預出貨</a:t>
            </a:r>
            <a:endParaRPr lang="en-US" altLang="zh-CN" sz="900" dirty="0">
              <a:solidFill>
                <a:srgbClr val="FF0000"/>
              </a:solidFill>
            </a:endParaRPr>
          </a:p>
          <a:p>
            <a:r>
              <a:rPr lang="zh-CN" altLang="en-US" sz="900" dirty="0">
                <a:solidFill>
                  <a:srgbClr val="FF0000"/>
                </a:solidFill>
              </a:rPr>
              <a:t>預出貨綁定</a:t>
            </a:r>
            <a:r>
              <a:rPr lang="en-US" altLang="zh-CN" sz="900" dirty="0">
                <a:solidFill>
                  <a:srgbClr val="FF0000"/>
                </a:solidFill>
              </a:rPr>
              <a:t>PKGID</a:t>
            </a:r>
            <a:r>
              <a:rPr lang="zh-CN" altLang="en-US" sz="900" dirty="0">
                <a:solidFill>
                  <a:srgbClr val="FF0000"/>
                </a:solidFill>
              </a:rPr>
              <a:t>，相當於佔庫存。</a:t>
            </a:r>
            <a:endParaRPr lang="en-US" altLang="zh-CN" sz="900" dirty="0">
              <a:solidFill>
                <a:srgbClr val="FF0000"/>
              </a:solidFill>
            </a:endParaRPr>
          </a:p>
          <a:p>
            <a:r>
              <a:rPr lang="zh-CN" altLang="en-US" sz="900" dirty="0">
                <a:solidFill>
                  <a:srgbClr val="FF0000"/>
                </a:solidFill>
              </a:rPr>
              <a:t>必須先預出貨才能出貨</a:t>
            </a:r>
            <a:endParaRPr lang="en-US" altLang="zh-CN" sz="900" dirty="0">
              <a:solidFill>
                <a:srgbClr val="FF0000"/>
              </a:solidFill>
            </a:endParaRPr>
          </a:p>
        </p:txBody>
      </p:sp>
      <p:sp>
        <p:nvSpPr>
          <p:cNvPr id="19" name="文字方塊 18"/>
          <p:cNvSpPr txBox="1"/>
          <p:nvPr/>
        </p:nvSpPr>
        <p:spPr>
          <a:xfrm>
            <a:off x="3603049" y="2698628"/>
            <a:ext cx="761747" cy="230832"/>
          </a:xfrm>
          <a:prstGeom prst="rect">
            <a:avLst/>
          </a:prstGeom>
          <a:noFill/>
        </p:spPr>
        <p:txBody>
          <a:bodyPr wrap="none" rtlCol="0">
            <a:spAutoFit/>
          </a:bodyPr>
          <a:lstStyle/>
          <a:p>
            <a:r>
              <a:rPr lang="zh-CN" altLang="en-US" sz="900" dirty="0">
                <a:solidFill>
                  <a:srgbClr val="FF0000"/>
                </a:solidFill>
              </a:rPr>
              <a:t>④點擊出貨</a:t>
            </a:r>
            <a:endParaRPr lang="en-US" altLang="zh-CN" sz="900" dirty="0">
              <a:solidFill>
                <a:srgbClr val="FF0000"/>
              </a:solidFill>
            </a:endParaRPr>
          </a:p>
        </p:txBody>
      </p:sp>
      <p:sp>
        <p:nvSpPr>
          <p:cNvPr id="21" name="文字方塊 20"/>
          <p:cNvSpPr txBox="1"/>
          <p:nvPr/>
        </p:nvSpPr>
        <p:spPr>
          <a:xfrm>
            <a:off x="7077430" y="2129729"/>
            <a:ext cx="1628972" cy="230832"/>
          </a:xfrm>
          <a:prstGeom prst="rect">
            <a:avLst/>
          </a:prstGeom>
          <a:noFill/>
        </p:spPr>
        <p:txBody>
          <a:bodyPr wrap="none" rtlCol="0">
            <a:spAutoFit/>
          </a:bodyPr>
          <a:lstStyle/>
          <a:p>
            <a:r>
              <a:rPr lang="zh-CN" altLang="en-US" sz="900" dirty="0">
                <a:solidFill>
                  <a:srgbClr val="FF0000"/>
                </a:solidFill>
              </a:rPr>
              <a:t>⑤掃描預出貨綁定好的</a:t>
            </a:r>
            <a:r>
              <a:rPr lang="en-US" altLang="zh-CN" sz="900" dirty="0">
                <a:solidFill>
                  <a:srgbClr val="FF0000"/>
                </a:solidFill>
              </a:rPr>
              <a:t>PKGID</a:t>
            </a:r>
          </a:p>
        </p:txBody>
      </p:sp>
      <p:cxnSp>
        <p:nvCxnSpPr>
          <p:cNvPr id="10" name="直線單箭頭接點 9"/>
          <p:cNvCxnSpPr/>
          <p:nvPr/>
        </p:nvCxnSpPr>
        <p:spPr>
          <a:xfrm flipH="1">
            <a:off x="4893815" y="2327071"/>
            <a:ext cx="397680" cy="529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61855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p:cNvPicPr>
            <a:picLocks noChangeAspect="1"/>
          </p:cNvPicPr>
          <p:nvPr/>
        </p:nvPicPr>
        <p:blipFill>
          <a:blip r:embed="rId3"/>
          <a:stretch>
            <a:fillRect/>
          </a:stretch>
        </p:blipFill>
        <p:spPr>
          <a:xfrm>
            <a:off x="1854658" y="636535"/>
            <a:ext cx="2497149" cy="4296425"/>
          </a:xfrm>
          <a:prstGeom prst="rect">
            <a:avLst/>
          </a:prstGeom>
        </p:spPr>
      </p:pic>
      <p:pic>
        <p:nvPicPr>
          <p:cNvPr id="16" name="圖片 15"/>
          <p:cNvPicPr>
            <a:picLocks noChangeAspect="1"/>
          </p:cNvPicPr>
          <p:nvPr/>
        </p:nvPicPr>
        <p:blipFill>
          <a:blip r:embed="rId4"/>
          <a:stretch>
            <a:fillRect/>
          </a:stretch>
        </p:blipFill>
        <p:spPr>
          <a:xfrm>
            <a:off x="4592286" y="636534"/>
            <a:ext cx="2477431" cy="4296425"/>
          </a:xfrm>
          <a:prstGeom prst="rect">
            <a:avLst/>
          </a:prstGeom>
        </p:spPr>
      </p:pic>
      <p:sp>
        <p:nvSpPr>
          <p:cNvPr id="24" name="文字方塊 23"/>
          <p:cNvSpPr txBox="1"/>
          <p:nvPr/>
        </p:nvSpPr>
        <p:spPr>
          <a:xfrm>
            <a:off x="1766562" y="1995046"/>
            <a:ext cx="992579" cy="230832"/>
          </a:xfrm>
          <a:prstGeom prst="rect">
            <a:avLst/>
          </a:prstGeom>
          <a:noFill/>
        </p:spPr>
        <p:txBody>
          <a:bodyPr wrap="none" rtlCol="0">
            <a:spAutoFit/>
          </a:bodyPr>
          <a:lstStyle/>
          <a:p>
            <a:r>
              <a:rPr lang="zh-CN" altLang="en-US" sz="900" dirty="0">
                <a:solidFill>
                  <a:srgbClr val="FF0000"/>
                </a:solidFill>
              </a:rPr>
              <a:t>①點擊入庫作業</a:t>
            </a:r>
            <a:endParaRPr lang="en-US" altLang="zh-CN" sz="900" dirty="0">
              <a:solidFill>
                <a:srgbClr val="FF0000"/>
              </a:solidFill>
            </a:endParaRPr>
          </a:p>
        </p:txBody>
      </p:sp>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成品入庫</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入庫作業</a:t>
            </a:r>
            <a:endParaRPr lang="en-US" sz="788" dirty="0">
              <a:latin typeface="微軟正黑體" panose="020B0604030504040204" pitchFamily="34" charset="-120"/>
              <a:ea typeface="微軟正黑體" panose="020B0604030504040204" pitchFamily="34" charset="-120"/>
            </a:endParaRPr>
          </a:p>
        </p:txBody>
      </p:sp>
      <p:sp>
        <p:nvSpPr>
          <p:cNvPr id="17" name="文字方塊 16"/>
          <p:cNvSpPr txBox="1"/>
          <p:nvPr/>
        </p:nvSpPr>
        <p:spPr>
          <a:xfrm>
            <a:off x="5166264" y="1817389"/>
            <a:ext cx="992579" cy="230832"/>
          </a:xfrm>
          <a:prstGeom prst="rect">
            <a:avLst/>
          </a:prstGeom>
          <a:noFill/>
        </p:spPr>
        <p:txBody>
          <a:bodyPr wrap="none" rtlCol="0">
            <a:spAutoFit/>
          </a:bodyPr>
          <a:lstStyle/>
          <a:p>
            <a:r>
              <a:rPr lang="zh-CN" altLang="en-US" sz="900" dirty="0">
                <a:solidFill>
                  <a:srgbClr val="FF0000"/>
                </a:solidFill>
              </a:rPr>
              <a:t>②選擇數據來源</a:t>
            </a:r>
            <a:endParaRPr lang="en-US" altLang="zh-CN" sz="900" dirty="0">
              <a:solidFill>
                <a:srgbClr val="FF0000"/>
              </a:solidFill>
            </a:endParaRPr>
          </a:p>
        </p:txBody>
      </p:sp>
      <p:sp>
        <p:nvSpPr>
          <p:cNvPr id="18" name="文字方塊 17"/>
          <p:cNvSpPr txBox="1"/>
          <p:nvPr/>
        </p:nvSpPr>
        <p:spPr>
          <a:xfrm>
            <a:off x="4649413" y="4125173"/>
            <a:ext cx="1569660" cy="230832"/>
          </a:xfrm>
          <a:prstGeom prst="rect">
            <a:avLst/>
          </a:prstGeom>
          <a:noFill/>
        </p:spPr>
        <p:txBody>
          <a:bodyPr wrap="none" rtlCol="0">
            <a:spAutoFit/>
          </a:bodyPr>
          <a:lstStyle/>
          <a:p>
            <a:r>
              <a:rPr lang="zh-CN" altLang="en-US" sz="900" dirty="0">
                <a:solidFill>
                  <a:srgbClr val="FF0000"/>
                </a:solidFill>
              </a:rPr>
              <a:t>⑤確認棧板信息，點擊提交</a:t>
            </a:r>
            <a:endParaRPr lang="en-US" altLang="zh-CN" sz="900" dirty="0">
              <a:solidFill>
                <a:srgbClr val="FF0000"/>
              </a:solidFill>
            </a:endParaRPr>
          </a:p>
        </p:txBody>
      </p:sp>
      <p:sp>
        <p:nvSpPr>
          <p:cNvPr id="19" name="文字方塊 18"/>
          <p:cNvSpPr txBox="1"/>
          <p:nvPr/>
        </p:nvSpPr>
        <p:spPr>
          <a:xfrm>
            <a:off x="5620352" y="3855210"/>
            <a:ext cx="1107996" cy="230832"/>
          </a:xfrm>
          <a:prstGeom prst="rect">
            <a:avLst/>
          </a:prstGeom>
          <a:noFill/>
        </p:spPr>
        <p:txBody>
          <a:bodyPr wrap="none" rtlCol="0">
            <a:spAutoFit/>
          </a:bodyPr>
          <a:lstStyle/>
          <a:p>
            <a:r>
              <a:rPr lang="zh-CN" altLang="en-US" sz="900" dirty="0">
                <a:solidFill>
                  <a:srgbClr val="FF0000"/>
                </a:solidFill>
              </a:rPr>
              <a:t>④掃描</a:t>
            </a:r>
            <a:r>
              <a:rPr lang="en-US" altLang="zh-CN" sz="900" dirty="0">
                <a:solidFill>
                  <a:srgbClr val="FF0000"/>
                </a:solidFill>
              </a:rPr>
              <a:t>SFC Barcode</a:t>
            </a:r>
          </a:p>
        </p:txBody>
      </p:sp>
      <p:sp>
        <p:nvSpPr>
          <p:cNvPr id="26" name="文字方塊 25"/>
          <p:cNvSpPr txBox="1"/>
          <p:nvPr/>
        </p:nvSpPr>
        <p:spPr>
          <a:xfrm>
            <a:off x="5632811" y="2328916"/>
            <a:ext cx="1338828" cy="230832"/>
          </a:xfrm>
          <a:prstGeom prst="rect">
            <a:avLst/>
          </a:prstGeom>
          <a:noFill/>
        </p:spPr>
        <p:txBody>
          <a:bodyPr wrap="none" rtlCol="0">
            <a:spAutoFit/>
          </a:bodyPr>
          <a:lstStyle/>
          <a:p>
            <a:r>
              <a:rPr lang="zh-CN" altLang="en-US" sz="900" dirty="0">
                <a:solidFill>
                  <a:srgbClr val="FF0000"/>
                </a:solidFill>
              </a:rPr>
              <a:t>③掃描或輸入入庫載具</a:t>
            </a:r>
            <a:endParaRPr lang="en-US" altLang="zh-CN" sz="900" dirty="0">
              <a:solidFill>
                <a:srgbClr val="FF0000"/>
              </a:solidFill>
            </a:endParaRPr>
          </a:p>
        </p:txBody>
      </p:sp>
    </p:spTree>
    <p:extLst>
      <p:ext uri="{BB962C8B-B14F-4D97-AF65-F5344CB8AC3E}">
        <p14:creationId xmlns:p14="http://schemas.microsoft.com/office/powerpoint/2010/main" val="59523707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6049517" y="636535"/>
            <a:ext cx="2425510" cy="4154087"/>
          </a:xfrm>
          <a:prstGeom prst="rect">
            <a:avLst/>
          </a:prstGeom>
        </p:spPr>
      </p:pic>
      <p:pic>
        <p:nvPicPr>
          <p:cNvPr id="6" name="圖片 5"/>
          <p:cNvPicPr>
            <a:picLocks noChangeAspect="1"/>
          </p:cNvPicPr>
          <p:nvPr/>
        </p:nvPicPr>
        <p:blipFill>
          <a:blip r:embed="rId4"/>
          <a:stretch>
            <a:fillRect/>
          </a:stretch>
        </p:blipFill>
        <p:spPr>
          <a:xfrm>
            <a:off x="3349072" y="636535"/>
            <a:ext cx="2405240" cy="4154087"/>
          </a:xfrm>
          <a:prstGeom prst="rect">
            <a:avLst/>
          </a:prstGeom>
        </p:spPr>
      </p:pic>
      <p:pic>
        <p:nvPicPr>
          <p:cNvPr id="3" name="圖片 2"/>
          <p:cNvPicPr>
            <a:picLocks noChangeAspect="1"/>
          </p:cNvPicPr>
          <p:nvPr/>
        </p:nvPicPr>
        <p:blipFill>
          <a:blip r:embed="rId5"/>
          <a:stretch>
            <a:fillRect/>
          </a:stretch>
        </p:blipFill>
        <p:spPr>
          <a:xfrm>
            <a:off x="639448" y="636535"/>
            <a:ext cx="2414420" cy="4154087"/>
          </a:xfrm>
          <a:prstGeom prst="rect">
            <a:avLst/>
          </a:prstGeom>
        </p:spPr>
      </p:pic>
      <p:sp>
        <p:nvSpPr>
          <p:cNvPr id="24" name="文字方塊 23"/>
          <p:cNvSpPr txBox="1"/>
          <p:nvPr/>
        </p:nvSpPr>
        <p:spPr>
          <a:xfrm>
            <a:off x="1003066" y="1942644"/>
            <a:ext cx="877163" cy="230832"/>
          </a:xfrm>
          <a:prstGeom prst="rect">
            <a:avLst/>
          </a:prstGeom>
          <a:noFill/>
        </p:spPr>
        <p:txBody>
          <a:bodyPr wrap="none" rtlCol="0">
            <a:spAutoFit/>
          </a:bodyPr>
          <a:lstStyle/>
          <a:p>
            <a:r>
              <a:rPr lang="zh-CN" altLang="en-US" sz="900" dirty="0">
                <a:solidFill>
                  <a:srgbClr val="FF0000"/>
                </a:solidFill>
              </a:rPr>
              <a:t>①點重工入庫</a:t>
            </a:r>
            <a:endParaRPr lang="en-US" altLang="zh-CN" sz="900" dirty="0">
              <a:solidFill>
                <a:srgbClr val="FF0000"/>
              </a:solidFill>
            </a:endParaRPr>
          </a:p>
        </p:txBody>
      </p:sp>
      <p:sp>
        <p:nvSpPr>
          <p:cNvPr id="49" name="標題 1"/>
          <p:cNvSpPr txBox="1">
            <a:spLocks/>
          </p:cNvSpPr>
          <p:nvPr/>
        </p:nvSpPr>
        <p:spPr>
          <a:xfrm>
            <a:off x="-35431"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成品入庫</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重工入庫</a:t>
            </a:r>
            <a:endParaRPr lang="en-US" sz="788" dirty="0">
              <a:latin typeface="微軟正黑體" panose="020B0604030504040204" pitchFamily="34" charset="-120"/>
              <a:ea typeface="微軟正黑體" panose="020B0604030504040204" pitchFamily="34" charset="-120"/>
            </a:endParaRPr>
          </a:p>
        </p:txBody>
      </p:sp>
      <p:sp>
        <p:nvSpPr>
          <p:cNvPr id="17" name="文字方塊 16"/>
          <p:cNvSpPr txBox="1"/>
          <p:nvPr/>
        </p:nvSpPr>
        <p:spPr>
          <a:xfrm>
            <a:off x="3394755" y="1462218"/>
            <a:ext cx="1223412" cy="230832"/>
          </a:xfrm>
          <a:prstGeom prst="rect">
            <a:avLst/>
          </a:prstGeom>
          <a:noFill/>
        </p:spPr>
        <p:txBody>
          <a:bodyPr wrap="none" rtlCol="0">
            <a:spAutoFit/>
          </a:bodyPr>
          <a:lstStyle/>
          <a:p>
            <a:r>
              <a:rPr lang="zh-CN" altLang="en-US" sz="900" dirty="0">
                <a:solidFill>
                  <a:srgbClr val="FF0000"/>
                </a:solidFill>
              </a:rPr>
              <a:t>②點擊要入庫的單號</a:t>
            </a:r>
            <a:endParaRPr lang="en-US" altLang="zh-CN" sz="900" dirty="0">
              <a:solidFill>
                <a:srgbClr val="FF0000"/>
              </a:solidFill>
            </a:endParaRPr>
          </a:p>
        </p:txBody>
      </p:sp>
      <p:sp>
        <p:nvSpPr>
          <p:cNvPr id="21" name="文字方塊 20"/>
          <p:cNvSpPr txBox="1"/>
          <p:nvPr/>
        </p:nvSpPr>
        <p:spPr>
          <a:xfrm>
            <a:off x="6765483" y="2250266"/>
            <a:ext cx="1569660" cy="230832"/>
          </a:xfrm>
          <a:prstGeom prst="rect">
            <a:avLst/>
          </a:prstGeom>
          <a:noFill/>
        </p:spPr>
        <p:txBody>
          <a:bodyPr wrap="none" rtlCol="0">
            <a:spAutoFit/>
          </a:bodyPr>
          <a:lstStyle/>
          <a:p>
            <a:r>
              <a:rPr lang="zh-CN" altLang="en-US" sz="900" dirty="0">
                <a:solidFill>
                  <a:srgbClr val="FF0000"/>
                </a:solidFill>
              </a:rPr>
              <a:t>③掃描或輸入入庫載具編碼</a:t>
            </a:r>
            <a:endParaRPr lang="en-US" altLang="zh-CN" sz="900" dirty="0">
              <a:solidFill>
                <a:srgbClr val="FF0000"/>
              </a:solidFill>
            </a:endParaRPr>
          </a:p>
        </p:txBody>
      </p:sp>
      <p:sp>
        <p:nvSpPr>
          <p:cNvPr id="22" name="文字方塊 21"/>
          <p:cNvSpPr txBox="1"/>
          <p:nvPr/>
        </p:nvSpPr>
        <p:spPr>
          <a:xfrm>
            <a:off x="7485239" y="3097160"/>
            <a:ext cx="821059" cy="230832"/>
          </a:xfrm>
          <a:prstGeom prst="rect">
            <a:avLst/>
          </a:prstGeom>
          <a:noFill/>
        </p:spPr>
        <p:txBody>
          <a:bodyPr wrap="none" rtlCol="0">
            <a:spAutoFit/>
          </a:bodyPr>
          <a:lstStyle/>
          <a:p>
            <a:r>
              <a:rPr lang="zh-CN" altLang="en-US" sz="900" dirty="0">
                <a:solidFill>
                  <a:srgbClr val="FF0000"/>
                </a:solidFill>
              </a:rPr>
              <a:t>⑤掃描</a:t>
            </a:r>
            <a:r>
              <a:rPr lang="en-US" altLang="zh-CN" sz="900" dirty="0">
                <a:solidFill>
                  <a:srgbClr val="FF0000"/>
                </a:solidFill>
              </a:rPr>
              <a:t>PKGID</a:t>
            </a:r>
          </a:p>
        </p:txBody>
      </p:sp>
      <p:sp>
        <p:nvSpPr>
          <p:cNvPr id="26" name="文字方塊 25"/>
          <p:cNvSpPr txBox="1"/>
          <p:nvPr/>
        </p:nvSpPr>
        <p:spPr>
          <a:xfrm>
            <a:off x="6765484" y="2802715"/>
            <a:ext cx="992579" cy="230832"/>
          </a:xfrm>
          <a:prstGeom prst="rect">
            <a:avLst/>
          </a:prstGeom>
          <a:noFill/>
        </p:spPr>
        <p:txBody>
          <a:bodyPr wrap="none" rtlCol="0">
            <a:spAutoFit/>
          </a:bodyPr>
          <a:lstStyle/>
          <a:p>
            <a:r>
              <a:rPr lang="zh-CN" altLang="en-US" sz="900" dirty="0">
                <a:solidFill>
                  <a:srgbClr val="FF0000"/>
                </a:solidFill>
              </a:rPr>
              <a:t>④勾選是否期初</a:t>
            </a:r>
            <a:endParaRPr lang="en-US" altLang="zh-CN" sz="900" dirty="0">
              <a:solidFill>
                <a:srgbClr val="FF0000"/>
              </a:solidFill>
            </a:endParaRPr>
          </a:p>
        </p:txBody>
      </p:sp>
    </p:spTree>
    <p:extLst>
      <p:ext uri="{BB962C8B-B14F-4D97-AF65-F5344CB8AC3E}">
        <p14:creationId xmlns:p14="http://schemas.microsoft.com/office/powerpoint/2010/main" val="103634952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1704924" y="622908"/>
            <a:ext cx="2414420" cy="4154087"/>
          </a:xfrm>
          <a:prstGeom prst="rect">
            <a:avLst/>
          </a:prstGeom>
        </p:spPr>
      </p:pic>
      <p:pic>
        <p:nvPicPr>
          <p:cNvPr id="2" name="圖片 1"/>
          <p:cNvPicPr>
            <a:picLocks noChangeAspect="1"/>
          </p:cNvPicPr>
          <p:nvPr/>
        </p:nvPicPr>
        <p:blipFill>
          <a:blip r:embed="rId4"/>
          <a:stretch>
            <a:fillRect/>
          </a:stretch>
        </p:blipFill>
        <p:spPr>
          <a:xfrm>
            <a:off x="4577509" y="622908"/>
            <a:ext cx="2510660" cy="4154087"/>
          </a:xfrm>
          <a:prstGeom prst="rect">
            <a:avLst/>
          </a:prstGeom>
        </p:spPr>
      </p:pic>
      <p:sp>
        <p:nvSpPr>
          <p:cNvPr id="24" name="文字方塊 23"/>
          <p:cNvSpPr txBox="1"/>
          <p:nvPr/>
        </p:nvSpPr>
        <p:spPr>
          <a:xfrm>
            <a:off x="2469350" y="1909574"/>
            <a:ext cx="1220206" cy="230832"/>
          </a:xfrm>
          <a:prstGeom prst="rect">
            <a:avLst/>
          </a:prstGeom>
          <a:noFill/>
        </p:spPr>
        <p:txBody>
          <a:bodyPr wrap="none" rtlCol="0">
            <a:spAutoFit/>
          </a:bodyPr>
          <a:lstStyle/>
          <a:p>
            <a:r>
              <a:rPr lang="zh-CN" altLang="en-US" sz="900" dirty="0">
                <a:solidFill>
                  <a:srgbClr val="FF0000"/>
                </a:solidFill>
              </a:rPr>
              <a:t>①點擊</a:t>
            </a:r>
            <a:r>
              <a:rPr lang="en-US" altLang="zh-CN" sz="900" dirty="0">
                <a:solidFill>
                  <a:srgbClr val="FF0000"/>
                </a:solidFill>
              </a:rPr>
              <a:t>E1T1</a:t>
            </a:r>
            <a:r>
              <a:rPr lang="zh-CN" altLang="en-US" sz="900" dirty="0">
                <a:solidFill>
                  <a:srgbClr val="FF0000"/>
                </a:solidFill>
              </a:rPr>
              <a:t>成品入庫</a:t>
            </a:r>
            <a:endParaRPr lang="en-US" altLang="zh-CN" sz="900" dirty="0">
              <a:solidFill>
                <a:srgbClr val="FF0000"/>
              </a:solidFill>
            </a:endParaRPr>
          </a:p>
        </p:txBody>
      </p:sp>
      <p:sp>
        <p:nvSpPr>
          <p:cNvPr id="17" name="文字方塊 16"/>
          <p:cNvSpPr txBox="1"/>
          <p:nvPr/>
        </p:nvSpPr>
        <p:spPr>
          <a:xfrm>
            <a:off x="5586748" y="1458532"/>
            <a:ext cx="1338828" cy="230832"/>
          </a:xfrm>
          <a:prstGeom prst="rect">
            <a:avLst/>
          </a:prstGeom>
          <a:noFill/>
        </p:spPr>
        <p:txBody>
          <a:bodyPr wrap="none" rtlCol="0">
            <a:spAutoFit/>
          </a:bodyPr>
          <a:lstStyle/>
          <a:p>
            <a:r>
              <a:rPr lang="zh-CN" altLang="en-US" sz="900" dirty="0">
                <a:solidFill>
                  <a:srgbClr val="FF0000"/>
                </a:solidFill>
              </a:rPr>
              <a:t>②掃描箱號，確認即可</a:t>
            </a:r>
            <a:endParaRPr lang="en-US" altLang="zh-CN" sz="900" dirty="0">
              <a:solidFill>
                <a:srgbClr val="FF0000"/>
              </a:solidFill>
            </a:endParaRPr>
          </a:p>
        </p:txBody>
      </p:sp>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成品入庫</a:t>
            </a:r>
            <a:r>
              <a:rPr lang="en-US" altLang="zh-CN" sz="1800" dirty="0">
                <a:latin typeface="微軟正黑體" panose="020B0604030504040204" pitchFamily="34" charset="-120"/>
                <a:ea typeface="微軟正黑體" panose="020B0604030504040204" pitchFamily="34" charset="-120"/>
              </a:rPr>
              <a:t>--</a:t>
            </a:r>
            <a:r>
              <a:rPr lang="en-US" altLang="zh-CN" sz="1500" dirty="0">
                <a:latin typeface="微軟正黑體" panose="020B0604030504040204" pitchFamily="34" charset="-120"/>
                <a:ea typeface="微軟正黑體" panose="020B0604030504040204" pitchFamily="34" charset="-120"/>
              </a:rPr>
              <a:t>E5T1</a:t>
            </a:r>
            <a:r>
              <a:rPr lang="zh-CN" altLang="en-US" sz="1500" dirty="0">
                <a:latin typeface="微軟正黑體" panose="020B0604030504040204" pitchFamily="34" charset="-120"/>
                <a:ea typeface="微軟正黑體" panose="020B0604030504040204" pitchFamily="34" charset="-120"/>
              </a:rPr>
              <a:t>箱號入庫</a:t>
            </a:r>
            <a:endParaRPr lang="en-US" sz="675"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7973212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579922" y="643287"/>
            <a:ext cx="2464904" cy="4268723"/>
          </a:xfrm>
          <a:prstGeom prst="rect">
            <a:avLst/>
          </a:prstGeom>
        </p:spPr>
      </p:pic>
      <p:pic>
        <p:nvPicPr>
          <p:cNvPr id="4" name="圖片 3"/>
          <p:cNvPicPr>
            <a:picLocks noChangeAspect="1"/>
          </p:cNvPicPr>
          <p:nvPr/>
        </p:nvPicPr>
        <p:blipFill>
          <a:blip r:embed="rId4"/>
          <a:stretch>
            <a:fillRect/>
          </a:stretch>
        </p:blipFill>
        <p:spPr>
          <a:xfrm>
            <a:off x="3258852" y="629022"/>
            <a:ext cx="2525967" cy="4267682"/>
          </a:xfrm>
          <a:prstGeom prst="rect">
            <a:avLst/>
          </a:prstGeom>
        </p:spPr>
      </p:pic>
      <p:pic>
        <p:nvPicPr>
          <p:cNvPr id="8" name="圖片 7"/>
          <p:cNvPicPr>
            <a:picLocks noChangeAspect="1"/>
          </p:cNvPicPr>
          <p:nvPr/>
        </p:nvPicPr>
        <p:blipFill>
          <a:blip r:embed="rId5"/>
          <a:stretch>
            <a:fillRect/>
          </a:stretch>
        </p:blipFill>
        <p:spPr>
          <a:xfrm>
            <a:off x="5998187" y="629021"/>
            <a:ext cx="2520284" cy="4267682"/>
          </a:xfrm>
          <a:prstGeom prst="rect">
            <a:avLst/>
          </a:prstGeom>
        </p:spPr>
      </p:pic>
      <p:sp>
        <p:nvSpPr>
          <p:cNvPr id="24" name="文字方塊 23"/>
          <p:cNvSpPr txBox="1"/>
          <p:nvPr/>
        </p:nvSpPr>
        <p:spPr>
          <a:xfrm>
            <a:off x="515314" y="2272149"/>
            <a:ext cx="992579" cy="230832"/>
          </a:xfrm>
          <a:prstGeom prst="rect">
            <a:avLst/>
          </a:prstGeom>
          <a:noFill/>
        </p:spPr>
        <p:txBody>
          <a:bodyPr wrap="none" rtlCol="0">
            <a:spAutoFit/>
          </a:bodyPr>
          <a:lstStyle/>
          <a:p>
            <a:r>
              <a:rPr lang="zh-CN" altLang="en-US" sz="900" dirty="0">
                <a:solidFill>
                  <a:srgbClr val="FF0000"/>
                </a:solidFill>
              </a:rPr>
              <a:t>①點擊載具轉移</a:t>
            </a:r>
            <a:endParaRPr lang="en-US" altLang="zh-CN" sz="900" dirty="0">
              <a:solidFill>
                <a:srgbClr val="FF0000"/>
              </a:solidFill>
            </a:endParaRPr>
          </a:p>
        </p:txBody>
      </p:sp>
      <p:sp>
        <p:nvSpPr>
          <p:cNvPr id="17" name="文字方塊 16"/>
          <p:cNvSpPr txBox="1"/>
          <p:nvPr/>
        </p:nvSpPr>
        <p:spPr>
          <a:xfrm>
            <a:off x="4520581" y="1476950"/>
            <a:ext cx="992579" cy="230832"/>
          </a:xfrm>
          <a:prstGeom prst="rect">
            <a:avLst/>
          </a:prstGeom>
          <a:noFill/>
        </p:spPr>
        <p:txBody>
          <a:bodyPr wrap="none" rtlCol="0">
            <a:spAutoFit/>
          </a:bodyPr>
          <a:lstStyle/>
          <a:p>
            <a:r>
              <a:rPr lang="zh-CN" altLang="en-US" sz="900" dirty="0">
                <a:solidFill>
                  <a:srgbClr val="FF0000"/>
                </a:solidFill>
              </a:rPr>
              <a:t>②掃描載具編碼</a:t>
            </a:r>
            <a:endParaRPr lang="en-US" altLang="zh-CN" sz="900" dirty="0">
              <a:solidFill>
                <a:srgbClr val="FF0000"/>
              </a:solidFill>
            </a:endParaRPr>
          </a:p>
        </p:txBody>
      </p:sp>
      <p:sp>
        <p:nvSpPr>
          <p:cNvPr id="49" name="標題 1"/>
          <p:cNvSpPr txBox="1">
            <a:spLocks/>
          </p:cNvSpPr>
          <p:nvPr/>
        </p:nvSpPr>
        <p:spPr>
          <a:xfrm>
            <a:off x="-2820" y="68924"/>
            <a:ext cx="4168401" cy="370380"/>
          </a:xfrm>
          <a:prstGeom prst="rect">
            <a:avLst/>
          </a:prstGeom>
        </p:spPr>
        <p:txBody>
          <a:bodyPr vert="horz" lIns="68580" tIns="34290" rIns="68580" bIns="3429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倉庫管理</a:t>
            </a:r>
            <a:r>
              <a:rPr lang="en-US" altLang="zh-CN" sz="18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載具轉移</a:t>
            </a:r>
            <a:r>
              <a:rPr lang="en-US" altLang="zh-CN" sz="1800" dirty="0">
                <a:latin typeface="微軟正黑體" panose="020B0604030504040204" pitchFamily="34" charset="-120"/>
                <a:ea typeface="微軟正黑體" panose="020B0604030504040204" pitchFamily="34" charset="-120"/>
              </a:rPr>
              <a:t>/</a:t>
            </a:r>
            <a:r>
              <a:rPr lang="zh-CN" altLang="en-US" sz="1800" dirty="0">
                <a:solidFill>
                  <a:prstClr val="black"/>
                </a:solidFill>
                <a:latin typeface="微軟正黑體" panose="020B0604030504040204" pitchFamily="34" charset="-120"/>
                <a:ea typeface="微軟正黑體" panose="020B0604030504040204" pitchFamily="34" charset="-120"/>
                <a:cs typeface="+mn-cs"/>
              </a:rPr>
              <a:t>載具轉料</a:t>
            </a:r>
            <a:endParaRPr lang="en-US" sz="675"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4397755" y="2031107"/>
            <a:ext cx="992579" cy="230832"/>
          </a:xfrm>
          <a:prstGeom prst="rect">
            <a:avLst/>
          </a:prstGeom>
          <a:noFill/>
        </p:spPr>
        <p:txBody>
          <a:bodyPr wrap="none" rtlCol="0">
            <a:spAutoFit/>
          </a:bodyPr>
          <a:lstStyle/>
          <a:p>
            <a:r>
              <a:rPr lang="zh-CN" altLang="en-US" sz="900" dirty="0">
                <a:solidFill>
                  <a:srgbClr val="FF0000"/>
                </a:solidFill>
              </a:rPr>
              <a:t>③掃描庫位編碼</a:t>
            </a:r>
            <a:endParaRPr lang="en-US" altLang="zh-CN" sz="900" dirty="0">
              <a:solidFill>
                <a:srgbClr val="FF0000"/>
              </a:solidFill>
            </a:endParaRPr>
          </a:p>
        </p:txBody>
      </p:sp>
      <p:sp>
        <p:nvSpPr>
          <p:cNvPr id="18" name="文字方塊 17"/>
          <p:cNvSpPr txBox="1"/>
          <p:nvPr/>
        </p:nvSpPr>
        <p:spPr>
          <a:xfrm>
            <a:off x="7364767" y="1467626"/>
            <a:ext cx="992579" cy="230832"/>
          </a:xfrm>
          <a:prstGeom prst="rect">
            <a:avLst/>
          </a:prstGeom>
          <a:noFill/>
        </p:spPr>
        <p:txBody>
          <a:bodyPr wrap="none" rtlCol="0">
            <a:spAutoFit/>
          </a:bodyPr>
          <a:lstStyle/>
          <a:p>
            <a:r>
              <a:rPr lang="zh-CN" altLang="en-US" sz="900" dirty="0">
                <a:solidFill>
                  <a:srgbClr val="FF0000"/>
                </a:solidFill>
              </a:rPr>
              <a:t>①掃描載具編碼</a:t>
            </a:r>
            <a:endParaRPr lang="en-US" altLang="zh-CN" sz="900" dirty="0">
              <a:solidFill>
                <a:srgbClr val="FF0000"/>
              </a:solidFill>
            </a:endParaRPr>
          </a:p>
        </p:txBody>
      </p:sp>
      <p:sp>
        <p:nvSpPr>
          <p:cNvPr id="19" name="文字方塊 18"/>
          <p:cNvSpPr txBox="1"/>
          <p:nvPr/>
        </p:nvSpPr>
        <p:spPr>
          <a:xfrm>
            <a:off x="7509049" y="2513980"/>
            <a:ext cx="821059" cy="230832"/>
          </a:xfrm>
          <a:prstGeom prst="rect">
            <a:avLst/>
          </a:prstGeom>
          <a:noFill/>
        </p:spPr>
        <p:txBody>
          <a:bodyPr wrap="none" rtlCol="0">
            <a:spAutoFit/>
          </a:bodyPr>
          <a:lstStyle/>
          <a:p>
            <a:r>
              <a:rPr lang="zh-CN" altLang="en-US" sz="900" dirty="0">
                <a:solidFill>
                  <a:srgbClr val="FF0000"/>
                </a:solidFill>
              </a:rPr>
              <a:t>②掃描</a:t>
            </a:r>
            <a:r>
              <a:rPr lang="en-US" altLang="zh-CN" sz="900" dirty="0">
                <a:solidFill>
                  <a:srgbClr val="FF0000"/>
                </a:solidFill>
              </a:rPr>
              <a:t>PKGID</a:t>
            </a:r>
          </a:p>
        </p:txBody>
      </p:sp>
      <p:sp>
        <p:nvSpPr>
          <p:cNvPr id="20" name="文字方塊 19"/>
          <p:cNvSpPr txBox="1"/>
          <p:nvPr/>
        </p:nvSpPr>
        <p:spPr>
          <a:xfrm>
            <a:off x="571093" y="682277"/>
            <a:ext cx="646331" cy="230832"/>
          </a:xfrm>
          <a:prstGeom prst="rect">
            <a:avLst/>
          </a:prstGeom>
          <a:noFill/>
        </p:spPr>
        <p:txBody>
          <a:bodyPr wrap="none" rtlCol="0">
            <a:spAutoFit/>
          </a:bodyPr>
          <a:lstStyle/>
          <a:p>
            <a:r>
              <a:rPr lang="zh-CN" altLang="en-US" sz="900" dirty="0">
                <a:solidFill>
                  <a:srgbClr val="FF0000"/>
                </a:solidFill>
              </a:rPr>
              <a:t>載具轉移</a:t>
            </a:r>
            <a:endParaRPr lang="en-US" altLang="zh-CN" sz="900" dirty="0">
              <a:solidFill>
                <a:srgbClr val="FF0000"/>
              </a:solidFill>
            </a:endParaRPr>
          </a:p>
        </p:txBody>
      </p:sp>
      <p:sp>
        <p:nvSpPr>
          <p:cNvPr id="21" name="文字方塊 20"/>
          <p:cNvSpPr txBox="1"/>
          <p:nvPr/>
        </p:nvSpPr>
        <p:spPr>
          <a:xfrm>
            <a:off x="5976118" y="671320"/>
            <a:ext cx="646331" cy="230832"/>
          </a:xfrm>
          <a:prstGeom prst="rect">
            <a:avLst/>
          </a:prstGeom>
          <a:noFill/>
        </p:spPr>
        <p:txBody>
          <a:bodyPr wrap="none" rtlCol="0">
            <a:spAutoFit/>
          </a:bodyPr>
          <a:lstStyle/>
          <a:p>
            <a:r>
              <a:rPr lang="zh-CN" altLang="en-US" sz="900" dirty="0">
                <a:solidFill>
                  <a:srgbClr val="FF0000"/>
                </a:solidFill>
              </a:rPr>
              <a:t>載具轉料</a:t>
            </a:r>
            <a:endParaRPr lang="en-US" altLang="zh-CN" sz="900" dirty="0">
              <a:solidFill>
                <a:srgbClr val="FF0000"/>
              </a:solidFill>
            </a:endParaRPr>
          </a:p>
        </p:txBody>
      </p:sp>
      <p:cxnSp>
        <p:nvCxnSpPr>
          <p:cNvPr id="10" name="直線單箭頭接點 9"/>
          <p:cNvCxnSpPr/>
          <p:nvPr/>
        </p:nvCxnSpPr>
        <p:spPr>
          <a:xfrm flipV="1">
            <a:off x="1396063" y="944451"/>
            <a:ext cx="5399843" cy="1569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97691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154926" y="659595"/>
            <a:ext cx="2132060" cy="3692303"/>
          </a:xfrm>
          <a:prstGeom prst="rect">
            <a:avLst/>
          </a:prstGeom>
        </p:spPr>
      </p:pic>
      <p:pic>
        <p:nvPicPr>
          <p:cNvPr id="2" name="圖片 1"/>
          <p:cNvPicPr>
            <a:picLocks noChangeAspect="1"/>
          </p:cNvPicPr>
          <p:nvPr/>
        </p:nvPicPr>
        <p:blipFill>
          <a:blip r:embed="rId4"/>
          <a:stretch>
            <a:fillRect/>
          </a:stretch>
        </p:blipFill>
        <p:spPr>
          <a:xfrm>
            <a:off x="2392219" y="659595"/>
            <a:ext cx="2126734" cy="3692303"/>
          </a:xfrm>
          <a:prstGeom prst="rect">
            <a:avLst/>
          </a:prstGeom>
        </p:spPr>
      </p:pic>
      <p:pic>
        <p:nvPicPr>
          <p:cNvPr id="6" name="圖片 5"/>
          <p:cNvPicPr>
            <a:picLocks noChangeAspect="1"/>
          </p:cNvPicPr>
          <p:nvPr/>
        </p:nvPicPr>
        <p:blipFill>
          <a:blip r:embed="rId5"/>
          <a:stretch>
            <a:fillRect/>
          </a:stretch>
        </p:blipFill>
        <p:spPr>
          <a:xfrm>
            <a:off x="4624185" y="659595"/>
            <a:ext cx="2137864" cy="3692303"/>
          </a:xfrm>
          <a:prstGeom prst="rect">
            <a:avLst/>
          </a:prstGeom>
        </p:spPr>
      </p:pic>
      <p:pic>
        <p:nvPicPr>
          <p:cNvPr id="7" name="圖片 6"/>
          <p:cNvPicPr>
            <a:picLocks noChangeAspect="1"/>
          </p:cNvPicPr>
          <p:nvPr/>
        </p:nvPicPr>
        <p:blipFill>
          <a:blip r:embed="rId6"/>
          <a:stretch>
            <a:fillRect/>
          </a:stretch>
        </p:blipFill>
        <p:spPr>
          <a:xfrm>
            <a:off x="6867282" y="659595"/>
            <a:ext cx="2146688" cy="3692303"/>
          </a:xfrm>
          <a:prstGeom prst="rect">
            <a:avLst/>
          </a:prstGeom>
        </p:spPr>
      </p:pic>
      <p:sp>
        <p:nvSpPr>
          <p:cNvPr id="17" name="文字方塊 16"/>
          <p:cNvSpPr txBox="1"/>
          <p:nvPr/>
        </p:nvSpPr>
        <p:spPr>
          <a:xfrm>
            <a:off x="5175850" y="1220778"/>
            <a:ext cx="761747" cy="230832"/>
          </a:xfrm>
          <a:prstGeom prst="rect">
            <a:avLst/>
          </a:prstGeom>
          <a:noFill/>
        </p:spPr>
        <p:txBody>
          <a:bodyPr wrap="none" rtlCol="0">
            <a:spAutoFit/>
          </a:bodyPr>
          <a:lstStyle/>
          <a:p>
            <a:r>
              <a:rPr lang="zh-CN" altLang="en-US" sz="900" dirty="0">
                <a:solidFill>
                  <a:srgbClr val="FF0000"/>
                </a:solidFill>
              </a:rPr>
              <a:t>②選擇工廠</a:t>
            </a:r>
            <a:endParaRPr lang="en-US" altLang="zh-CN" sz="900" dirty="0">
              <a:solidFill>
                <a:srgbClr val="FF0000"/>
              </a:solidFill>
            </a:endParaRPr>
          </a:p>
        </p:txBody>
      </p:sp>
      <p:sp>
        <p:nvSpPr>
          <p:cNvPr id="49" name="標題 1"/>
          <p:cNvSpPr txBox="1">
            <a:spLocks/>
          </p:cNvSpPr>
          <p:nvPr/>
        </p:nvSpPr>
        <p:spPr>
          <a:xfrm>
            <a:off x="-19452" y="58383"/>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倉庫管理</a:t>
            </a:r>
            <a:r>
              <a:rPr lang="en-US" altLang="zh-CN" sz="18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在庫查詢</a:t>
            </a:r>
            <a:endParaRPr lang="en-US" sz="675"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5224057" y="2073034"/>
            <a:ext cx="761747" cy="230832"/>
          </a:xfrm>
          <a:prstGeom prst="rect">
            <a:avLst/>
          </a:prstGeom>
          <a:noFill/>
        </p:spPr>
        <p:txBody>
          <a:bodyPr wrap="none" rtlCol="0">
            <a:spAutoFit/>
          </a:bodyPr>
          <a:lstStyle/>
          <a:p>
            <a:r>
              <a:rPr lang="zh-CN" altLang="en-US" sz="900" dirty="0">
                <a:solidFill>
                  <a:srgbClr val="FF0000"/>
                </a:solidFill>
              </a:rPr>
              <a:t>③點擊料號</a:t>
            </a:r>
            <a:endParaRPr lang="en-US" altLang="zh-CN" sz="900" dirty="0">
              <a:solidFill>
                <a:srgbClr val="FF0000"/>
              </a:solidFill>
            </a:endParaRPr>
          </a:p>
        </p:txBody>
      </p:sp>
      <p:sp>
        <p:nvSpPr>
          <p:cNvPr id="23" name="文字方塊 22"/>
          <p:cNvSpPr txBox="1"/>
          <p:nvPr/>
        </p:nvSpPr>
        <p:spPr>
          <a:xfrm>
            <a:off x="747750" y="1982476"/>
            <a:ext cx="992579" cy="230832"/>
          </a:xfrm>
          <a:prstGeom prst="rect">
            <a:avLst/>
          </a:prstGeom>
          <a:noFill/>
        </p:spPr>
        <p:txBody>
          <a:bodyPr wrap="none" rtlCol="0">
            <a:spAutoFit/>
          </a:bodyPr>
          <a:lstStyle/>
          <a:p>
            <a:r>
              <a:rPr lang="zh-CN" altLang="en-US" sz="900" dirty="0">
                <a:solidFill>
                  <a:srgbClr val="FF0000"/>
                </a:solidFill>
              </a:rPr>
              <a:t>①點擊在庫查詢</a:t>
            </a:r>
            <a:endParaRPr lang="en-US" altLang="zh-CN" sz="900" dirty="0">
              <a:solidFill>
                <a:srgbClr val="FF0000"/>
              </a:solidFill>
            </a:endParaRPr>
          </a:p>
        </p:txBody>
      </p:sp>
      <p:cxnSp>
        <p:nvCxnSpPr>
          <p:cNvPr id="10" name="直線單箭頭接點 9"/>
          <p:cNvCxnSpPr/>
          <p:nvPr/>
        </p:nvCxnSpPr>
        <p:spPr>
          <a:xfrm flipH="1">
            <a:off x="3935027" y="1280287"/>
            <a:ext cx="449261" cy="473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2461836" y="1753965"/>
            <a:ext cx="1800493" cy="230832"/>
          </a:xfrm>
          <a:prstGeom prst="rect">
            <a:avLst/>
          </a:prstGeom>
          <a:noFill/>
        </p:spPr>
        <p:txBody>
          <a:bodyPr wrap="none" rtlCol="0">
            <a:spAutoFit/>
          </a:bodyPr>
          <a:lstStyle/>
          <a:p>
            <a:r>
              <a:rPr lang="zh-CN" altLang="en-US" sz="900" dirty="0">
                <a:solidFill>
                  <a:srgbClr val="FF0000"/>
                </a:solidFill>
              </a:rPr>
              <a:t>可通過條碼號、料號、倉碼查詢</a:t>
            </a:r>
            <a:endParaRPr lang="en-US" altLang="zh-CN" sz="900" dirty="0">
              <a:solidFill>
                <a:srgbClr val="FF0000"/>
              </a:solidFill>
            </a:endParaRPr>
          </a:p>
        </p:txBody>
      </p:sp>
      <p:sp>
        <p:nvSpPr>
          <p:cNvPr id="20" name="文字方塊 19"/>
          <p:cNvSpPr txBox="1"/>
          <p:nvPr/>
        </p:nvSpPr>
        <p:spPr>
          <a:xfrm>
            <a:off x="6867281" y="720071"/>
            <a:ext cx="1223412" cy="230832"/>
          </a:xfrm>
          <a:prstGeom prst="rect">
            <a:avLst/>
          </a:prstGeom>
          <a:noFill/>
        </p:spPr>
        <p:txBody>
          <a:bodyPr wrap="none" rtlCol="0">
            <a:spAutoFit/>
          </a:bodyPr>
          <a:lstStyle/>
          <a:p>
            <a:r>
              <a:rPr lang="zh-CN" altLang="en-US" sz="900" dirty="0">
                <a:solidFill>
                  <a:srgbClr val="FF0000"/>
                </a:solidFill>
              </a:rPr>
              <a:t>④查看在庫條碼情況</a:t>
            </a:r>
            <a:endParaRPr lang="en-US" altLang="zh-CN" sz="900" dirty="0">
              <a:solidFill>
                <a:srgbClr val="FF0000"/>
              </a:solidFill>
            </a:endParaRPr>
          </a:p>
        </p:txBody>
      </p:sp>
    </p:spTree>
    <p:extLst>
      <p:ext uri="{BB962C8B-B14F-4D97-AF65-F5344CB8AC3E}">
        <p14:creationId xmlns:p14="http://schemas.microsoft.com/office/powerpoint/2010/main" val="241815972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3"/>
          <a:stretch>
            <a:fillRect/>
          </a:stretch>
        </p:blipFill>
        <p:spPr>
          <a:xfrm>
            <a:off x="759504" y="628072"/>
            <a:ext cx="2393597" cy="4145234"/>
          </a:xfrm>
          <a:prstGeom prst="rect">
            <a:avLst/>
          </a:prstGeom>
        </p:spPr>
      </p:pic>
      <p:pic>
        <p:nvPicPr>
          <p:cNvPr id="10" name="圖片 9"/>
          <p:cNvPicPr>
            <a:picLocks noChangeAspect="1"/>
          </p:cNvPicPr>
          <p:nvPr/>
        </p:nvPicPr>
        <p:blipFill rotWithShape="1">
          <a:blip r:embed="rId4"/>
          <a:srcRect r="831"/>
          <a:stretch/>
        </p:blipFill>
        <p:spPr>
          <a:xfrm>
            <a:off x="3393076" y="628071"/>
            <a:ext cx="2384879" cy="4123946"/>
          </a:xfrm>
          <a:prstGeom prst="rect">
            <a:avLst/>
          </a:prstGeom>
        </p:spPr>
      </p:pic>
      <p:pic>
        <p:nvPicPr>
          <p:cNvPr id="4" name="圖片 3"/>
          <p:cNvPicPr>
            <a:picLocks noChangeAspect="1"/>
          </p:cNvPicPr>
          <p:nvPr/>
        </p:nvPicPr>
        <p:blipFill>
          <a:blip r:embed="rId5"/>
          <a:stretch>
            <a:fillRect/>
          </a:stretch>
        </p:blipFill>
        <p:spPr>
          <a:xfrm>
            <a:off x="6017014" y="628072"/>
            <a:ext cx="2387618" cy="4145234"/>
          </a:xfrm>
          <a:prstGeom prst="rect">
            <a:avLst/>
          </a:prstGeom>
        </p:spPr>
      </p:pic>
      <p:sp>
        <p:nvSpPr>
          <p:cNvPr id="49" name="標題 1"/>
          <p:cNvSpPr txBox="1">
            <a:spLocks/>
          </p:cNvSpPr>
          <p:nvPr/>
        </p:nvSpPr>
        <p:spPr>
          <a:xfrm>
            <a:off x="0" y="96475"/>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倉庫管理</a:t>
            </a:r>
            <a:r>
              <a:rPr lang="en-US" altLang="zh-CN" sz="18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盤點計劃</a:t>
            </a:r>
            <a:endParaRPr lang="en-US" sz="675"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1956302" y="2082922"/>
            <a:ext cx="992579" cy="230832"/>
          </a:xfrm>
          <a:prstGeom prst="rect">
            <a:avLst/>
          </a:prstGeom>
          <a:noFill/>
        </p:spPr>
        <p:txBody>
          <a:bodyPr wrap="none" rtlCol="0">
            <a:spAutoFit/>
          </a:bodyPr>
          <a:lstStyle/>
          <a:p>
            <a:r>
              <a:rPr lang="zh-CN" altLang="en-US" sz="900" dirty="0">
                <a:solidFill>
                  <a:srgbClr val="FF0000"/>
                </a:solidFill>
              </a:rPr>
              <a:t>①點擊盤點計劃</a:t>
            </a:r>
            <a:endParaRPr lang="en-US" altLang="zh-CN" sz="900" dirty="0">
              <a:solidFill>
                <a:srgbClr val="FF0000"/>
              </a:solidFill>
            </a:endParaRPr>
          </a:p>
        </p:txBody>
      </p:sp>
      <p:sp>
        <p:nvSpPr>
          <p:cNvPr id="21" name="圓角矩形 20"/>
          <p:cNvSpPr/>
          <p:nvPr/>
        </p:nvSpPr>
        <p:spPr>
          <a:xfrm>
            <a:off x="2147845" y="2290671"/>
            <a:ext cx="444581" cy="5204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4" name="文字方塊 23"/>
          <p:cNvSpPr txBox="1"/>
          <p:nvPr/>
        </p:nvSpPr>
        <p:spPr>
          <a:xfrm>
            <a:off x="6132119" y="2369581"/>
            <a:ext cx="1569660" cy="230832"/>
          </a:xfrm>
          <a:prstGeom prst="rect">
            <a:avLst/>
          </a:prstGeom>
          <a:noFill/>
        </p:spPr>
        <p:txBody>
          <a:bodyPr wrap="none" rtlCol="0">
            <a:spAutoFit/>
          </a:bodyPr>
          <a:lstStyle/>
          <a:p>
            <a:r>
              <a:rPr lang="zh-CN" altLang="en-US" sz="900" dirty="0">
                <a:solidFill>
                  <a:srgbClr val="FF0000"/>
                </a:solidFill>
              </a:rPr>
              <a:t>③分為料車盤點和實物盤點</a:t>
            </a:r>
            <a:endParaRPr lang="en-US" altLang="zh-CN" sz="900" dirty="0">
              <a:solidFill>
                <a:srgbClr val="FF0000"/>
              </a:solidFill>
            </a:endParaRPr>
          </a:p>
        </p:txBody>
      </p:sp>
      <p:cxnSp>
        <p:nvCxnSpPr>
          <p:cNvPr id="11" name="直線單箭頭接點 10"/>
          <p:cNvCxnSpPr/>
          <p:nvPr/>
        </p:nvCxnSpPr>
        <p:spPr>
          <a:xfrm flipH="1">
            <a:off x="4137549" y="1273987"/>
            <a:ext cx="1424641" cy="72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3923280" y="2002212"/>
            <a:ext cx="1685077" cy="230832"/>
          </a:xfrm>
          <a:prstGeom prst="rect">
            <a:avLst/>
          </a:prstGeom>
          <a:noFill/>
        </p:spPr>
        <p:txBody>
          <a:bodyPr wrap="none" rtlCol="0">
            <a:spAutoFit/>
          </a:bodyPr>
          <a:lstStyle/>
          <a:p>
            <a:r>
              <a:rPr lang="zh-CN" altLang="en-US" sz="900" dirty="0">
                <a:solidFill>
                  <a:srgbClr val="FF0000"/>
                </a:solidFill>
              </a:rPr>
              <a:t>支持通過工廠、單據狀態搜索</a:t>
            </a:r>
            <a:endParaRPr lang="en-US" altLang="zh-CN" sz="900" dirty="0">
              <a:solidFill>
                <a:srgbClr val="FF0000"/>
              </a:solidFill>
            </a:endParaRPr>
          </a:p>
        </p:txBody>
      </p:sp>
    </p:spTree>
    <p:extLst>
      <p:ext uri="{BB962C8B-B14F-4D97-AF65-F5344CB8AC3E}">
        <p14:creationId xmlns:p14="http://schemas.microsoft.com/office/powerpoint/2010/main" val="305246184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3367906" y="639819"/>
            <a:ext cx="2424571" cy="4145234"/>
          </a:xfrm>
          <a:prstGeom prst="rect">
            <a:avLst/>
          </a:prstGeom>
        </p:spPr>
      </p:pic>
      <p:pic>
        <p:nvPicPr>
          <p:cNvPr id="4" name="圖片 3"/>
          <p:cNvPicPr>
            <a:picLocks noChangeAspect="1"/>
          </p:cNvPicPr>
          <p:nvPr/>
        </p:nvPicPr>
        <p:blipFill>
          <a:blip r:embed="rId4"/>
          <a:stretch>
            <a:fillRect/>
          </a:stretch>
        </p:blipFill>
        <p:spPr>
          <a:xfrm>
            <a:off x="684349" y="639819"/>
            <a:ext cx="2387618" cy="4145234"/>
          </a:xfrm>
          <a:prstGeom prst="rect">
            <a:avLst/>
          </a:prstGeom>
        </p:spPr>
      </p:pic>
      <p:pic>
        <p:nvPicPr>
          <p:cNvPr id="3" name="圖片 2"/>
          <p:cNvPicPr>
            <a:picLocks noChangeAspect="1"/>
          </p:cNvPicPr>
          <p:nvPr/>
        </p:nvPicPr>
        <p:blipFill>
          <a:blip r:embed="rId5"/>
          <a:stretch>
            <a:fillRect/>
          </a:stretch>
        </p:blipFill>
        <p:spPr>
          <a:xfrm>
            <a:off x="6088416" y="639819"/>
            <a:ext cx="2428849" cy="4145234"/>
          </a:xfrm>
          <a:prstGeom prst="rect">
            <a:avLst/>
          </a:prstGeom>
        </p:spPr>
      </p:pic>
      <p:sp>
        <p:nvSpPr>
          <p:cNvPr id="49" name="標題 1"/>
          <p:cNvSpPr txBox="1">
            <a:spLocks/>
          </p:cNvSpPr>
          <p:nvPr/>
        </p:nvSpPr>
        <p:spPr>
          <a:xfrm>
            <a:off x="-9874" y="96475"/>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倉庫管理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料車盤點</a:t>
            </a:r>
            <a:endParaRPr lang="en-US" sz="600"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852703" y="2127534"/>
            <a:ext cx="992579" cy="230832"/>
          </a:xfrm>
          <a:prstGeom prst="rect">
            <a:avLst/>
          </a:prstGeom>
          <a:noFill/>
        </p:spPr>
        <p:txBody>
          <a:bodyPr wrap="none" rtlCol="0">
            <a:spAutoFit/>
          </a:bodyPr>
          <a:lstStyle/>
          <a:p>
            <a:r>
              <a:rPr lang="zh-CN" altLang="en-US" sz="900" dirty="0">
                <a:solidFill>
                  <a:srgbClr val="FF0000"/>
                </a:solidFill>
              </a:rPr>
              <a:t>①點擊料車盤點</a:t>
            </a:r>
            <a:endParaRPr lang="en-US" altLang="zh-CN" sz="900" dirty="0">
              <a:solidFill>
                <a:srgbClr val="FF0000"/>
              </a:solidFill>
            </a:endParaRPr>
          </a:p>
        </p:txBody>
      </p:sp>
      <p:sp>
        <p:nvSpPr>
          <p:cNvPr id="21" name="圓角矩形 20"/>
          <p:cNvSpPr/>
          <p:nvPr/>
        </p:nvSpPr>
        <p:spPr>
          <a:xfrm>
            <a:off x="1103619" y="2279742"/>
            <a:ext cx="444581" cy="1748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4" name="文字方塊 23"/>
          <p:cNvSpPr txBox="1"/>
          <p:nvPr/>
        </p:nvSpPr>
        <p:spPr>
          <a:xfrm>
            <a:off x="6396533" y="3288835"/>
            <a:ext cx="1685077" cy="230832"/>
          </a:xfrm>
          <a:prstGeom prst="rect">
            <a:avLst/>
          </a:prstGeom>
          <a:noFill/>
        </p:spPr>
        <p:txBody>
          <a:bodyPr wrap="none" rtlCol="0">
            <a:spAutoFit/>
          </a:bodyPr>
          <a:lstStyle/>
          <a:p>
            <a:r>
              <a:rPr lang="zh-CN" altLang="en-US" sz="900" dirty="0">
                <a:solidFill>
                  <a:srgbClr val="FF0000"/>
                </a:solidFill>
              </a:rPr>
              <a:t>③輸入數量然後掃描條碼即可</a:t>
            </a:r>
            <a:endParaRPr lang="en-US" altLang="zh-CN" sz="900" dirty="0">
              <a:solidFill>
                <a:srgbClr val="FF0000"/>
              </a:solidFill>
            </a:endParaRPr>
          </a:p>
        </p:txBody>
      </p:sp>
      <p:sp>
        <p:nvSpPr>
          <p:cNvPr id="25" name="文字方塊 24"/>
          <p:cNvSpPr txBox="1"/>
          <p:nvPr/>
        </p:nvSpPr>
        <p:spPr>
          <a:xfrm>
            <a:off x="3654358" y="2231409"/>
            <a:ext cx="1915909" cy="230832"/>
          </a:xfrm>
          <a:prstGeom prst="rect">
            <a:avLst/>
          </a:prstGeom>
          <a:noFill/>
        </p:spPr>
        <p:txBody>
          <a:bodyPr wrap="none" rtlCol="0">
            <a:spAutoFit/>
          </a:bodyPr>
          <a:lstStyle/>
          <a:p>
            <a:r>
              <a:rPr lang="zh-CN" altLang="en-US" sz="900" dirty="0">
                <a:solidFill>
                  <a:srgbClr val="FF0000"/>
                </a:solidFill>
              </a:rPr>
              <a:t>②根據推薦的信息取物料進行盤點</a:t>
            </a:r>
            <a:endParaRPr lang="en-US" altLang="zh-CN" sz="900" dirty="0">
              <a:solidFill>
                <a:srgbClr val="FF0000"/>
              </a:solidFill>
            </a:endParaRPr>
          </a:p>
        </p:txBody>
      </p:sp>
      <p:sp>
        <p:nvSpPr>
          <p:cNvPr id="14" name="文字方塊 13"/>
          <p:cNvSpPr txBox="1"/>
          <p:nvPr/>
        </p:nvSpPr>
        <p:spPr>
          <a:xfrm>
            <a:off x="5934868" y="4681178"/>
            <a:ext cx="2146742" cy="230832"/>
          </a:xfrm>
          <a:prstGeom prst="rect">
            <a:avLst/>
          </a:prstGeom>
          <a:noFill/>
        </p:spPr>
        <p:txBody>
          <a:bodyPr wrap="none" rtlCol="0">
            <a:spAutoFit/>
          </a:bodyPr>
          <a:lstStyle/>
          <a:p>
            <a:r>
              <a:rPr lang="zh-CN" altLang="en-US" sz="900" dirty="0">
                <a:solidFill>
                  <a:srgbClr val="FF0000"/>
                </a:solidFill>
              </a:rPr>
              <a:t>若不盤點推薦的條碼，點擊跳過即可。</a:t>
            </a:r>
            <a:endParaRPr lang="en-US" altLang="zh-CN" sz="900" dirty="0">
              <a:solidFill>
                <a:srgbClr val="FF0000"/>
              </a:solidFill>
            </a:endParaRPr>
          </a:p>
        </p:txBody>
      </p:sp>
    </p:spTree>
    <p:extLst>
      <p:ext uri="{BB962C8B-B14F-4D97-AF65-F5344CB8AC3E}">
        <p14:creationId xmlns:p14="http://schemas.microsoft.com/office/powerpoint/2010/main" val="229475199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4789455" y="636535"/>
            <a:ext cx="2445626" cy="4216598"/>
          </a:xfrm>
          <a:prstGeom prst="rect">
            <a:avLst/>
          </a:prstGeom>
        </p:spPr>
      </p:pic>
      <p:pic>
        <p:nvPicPr>
          <p:cNvPr id="11" name="圖片 10"/>
          <p:cNvPicPr>
            <a:picLocks noChangeAspect="1"/>
          </p:cNvPicPr>
          <p:nvPr/>
        </p:nvPicPr>
        <p:blipFill>
          <a:blip r:embed="rId4"/>
          <a:stretch>
            <a:fillRect/>
          </a:stretch>
        </p:blipFill>
        <p:spPr>
          <a:xfrm>
            <a:off x="2053915" y="636535"/>
            <a:ext cx="2428722" cy="4216598"/>
          </a:xfrm>
          <a:prstGeom prst="rect">
            <a:avLst/>
          </a:prstGeom>
        </p:spPr>
      </p:pic>
      <p:sp>
        <p:nvSpPr>
          <p:cNvPr id="17" name="文字方塊 16"/>
          <p:cNvSpPr txBox="1"/>
          <p:nvPr/>
        </p:nvSpPr>
        <p:spPr>
          <a:xfrm>
            <a:off x="4789455" y="3963294"/>
            <a:ext cx="1338828" cy="230832"/>
          </a:xfrm>
          <a:prstGeom prst="rect">
            <a:avLst/>
          </a:prstGeom>
          <a:noFill/>
        </p:spPr>
        <p:txBody>
          <a:bodyPr wrap="none" rtlCol="0">
            <a:spAutoFit/>
          </a:bodyPr>
          <a:lstStyle/>
          <a:p>
            <a:r>
              <a:rPr lang="zh-CN" altLang="en-US" sz="900" dirty="0">
                <a:solidFill>
                  <a:srgbClr val="FF0000"/>
                </a:solidFill>
              </a:rPr>
              <a:t>②掃描或輸入條碼即可</a:t>
            </a:r>
            <a:endParaRPr lang="en-US" altLang="zh-CN" sz="900" dirty="0">
              <a:solidFill>
                <a:srgbClr val="FF0000"/>
              </a:solidFill>
            </a:endParaRPr>
          </a:p>
        </p:txBody>
      </p:sp>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倉庫管理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物料盤點</a:t>
            </a:r>
            <a:endParaRPr lang="en-US" sz="675" dirty="0">
              <a:latin typeface="微軟正黑體" panose="020B0604030504040204" pitchFamily="34" charset="-120"/>
              <a:ea typeface="微軟正黑體" panose="020B0604030504040204" pitchFamily="34" charset="-120"/>
            </a:endParaRPr>
          </a:p>
        </p:txBody>
      </p:sp>
      <p:sp>
        <p:nvSpPr>
          <p:cNvPr id="23" name="文字方塊 22"/>
          <p:cNvSpPr txBox="1"/>
          <p:nvPr/>
        </p:nvSpPr>
        <p:spPr>
          <a:xfrm>
            <a:off x="3505783" y="2151711"/>
            <a:ext cx="761747" cy="230832"/>
          </a:xfrm>
          <a:prstGeom prst="rect">
            <a:avLst/>
          </a:prstGeom>
          <a:noFill/>
        </p:spPr>
        <p:txBody>
          <a:bodyPr wrap="none" rtlCol="0">
            <a:spAutoFit/>
          </a:bodyPr>
          <a:lstStyle/>
          <a:p>
            <a:r>
              <a:rPr lang="zh-CN" altLang="en-US" sz="900" dirty="0">
                <a:solidFill>
                  <a:srgbClr val="FF0000"/>
                </a:solidFill>
              </a:rPr>
              <a:t>①點擊盤點</a:t>
            </a:r>
            <a:endParaRPr lang="en-US" altLang="zh-CN" sz="900" dirty="0">
              <a:solidFill>
                <a:srgbClr val="FF0000"/>
              </a:solidFill>
            </a:endParaRPr>
          </a:p>
        </p:txBody>
      </p:sp>
    </p:spTree>
    <p:extLst>
      <p:ext uri="{BB962C8B-B14F-4D97-AF65-F5344CB8AC3E}">
        <p14:creationId xmlns:p14="http://schemas.microsoft.com/office/powerpoint/2010/main" val="90659746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1945349" y="659077"/>
            <a:ext cx="2380023" cy="4121726"/>
          </a:xfrm>
          <a:prstGeom prst="rect">
            <a:avLst/>
          </a:prstGeom>
        </p:spPr>
      </p:pic>
      <p:pic>
        <p:nvPicPr>
          <p:cNvPr id="2" name="圖片 1"/>
          <p:cNvPicPr>
            <a:picLocks noChangeAspect="1"/>
          </p:cNvPicPr>
          <p:nvPr/>
        </p:nvPicPr>
        <p:blipFill>
          <a:blip r:embed="rId4"/>
          <a:stretch>
            <a:fillRect/>
          </a:stretch>
        </p:blipFill>
        <p:spPr>
          <a:xfrm>
            <a:off x="4597957" y="659077"/>
            <a:ext cx="2413184" cy="4118500"/>
          </a:xfrm>
          <a:prstGeom prst="rect">
            <a:avLst/>
          </a:prstGeom>
        </p:spPr>
      </p:pic>
      <p:sp>
        <p:nvSpPr>
          <p:cNvPr id="17" name="文字方塊 16"/>
          <p:cNvSpPr txBox="1"/>
          <p:nvPr/>
        </p:nvSpPr>
        <p:spPr>
          <a:xfrm>
            <a:off x="5400968" y="1282863"/>
            <a:ext cx="1051891" cy="230832"/>
          </a:xfrm>
          <a:prstGeom prst="rect">
            <a:avLst/>
          </a:prstGeom>
          <a:noFill/>
        </p:spPr>
        <p:txBody>
          <a:bodyPr wrap="none" rtlCol="0">
            <a:spAutoFit/>
          </a:bodyPr>
          <a:lstStyle/>
          <a:p>
            <a:r>
              <a:rPr lang="zh-CN" altLang="en-US" sz="900" dirty="0">
                <a:solidFill>
                  <a:srgbClr val="FF0000"/>
                </a:solidFill>
              </a:rPr>
              <a:t>②掃描在庫</a:t>
            </a:r>
            <a:r>
              <a:rPr lang="en-US" altLang="zh-CN" sz="900" dirty="0">
                <a:solidFill>
                  <a:srgbClr val="FF0000"/>
                </a:solidFill>
              </a:rPr>
              <a:t>PKGID</a:t>
            </a:r>
          </a:p>
        </p:txBody>
      </p:sp>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倉庫管理</a:t>
            </a:r>
            <a:r>
              <a:rPr lang="en-US" altLang="zh-CN" sz="18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整箱拆盤</a:t>
            </a:r>
            <a:endParaRPr lang="en-US" sz="675"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3466985" y="2116443"/>
            <a:ext cx="992579" cy="230832"/>
          </a:xfrm>
          <a:prstGeom prst="rect">
            <a:avLst/>
          </a:prstGeom>
          <a:noFill/>
        </p:spPr>
        <p:txBody>
          <a:bodyPr wrap="none" rtlCol="0">
            <a:spAutoFit/>
          </a:bodyPr>
          <a:lstStyle/>
          <a:p>
            <a:r>
              <a:rPr lang="zh-CN" altLang="en-US" sz="900" dirty="0">
                <a:solidFill>
                  <a:srgbClr val="FF0000"/>
                </a:solidFill>
              </a:rPr>
              <a:t>①點擊整箱拆盤</a:t>
            </a:r>
            <a:endParaRPr lang="en-US" altLang="zh-CN" sz="900" dirty="0">
              <a:solidFill>
                <a:srgbClr val="FF0000"/>
              </a:solidFill>
            </a:endParaRPr>
          </a:p>
        </p:txBody>
      </p:sp>
      <p:sp>
        <p:nvSpPr>
          <p:cNvPr id="13" name="圓角矩形 12"/>
          <p:cNvSpPr/>
          <p:nvPr/>
        </p:nvSpPr>
        <p:spPr>
          <a:xfrm>
            <a:off x="3780310" y="2342576"/>
            <a:ext cx="407139" cy="4689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5" name="文字方塊 14"/>
          <p:cNvSpPr txBox="1"/>
          <p:nvPr/>
        </p:nvSpPr>
        <p:spPr>
          <a:xfrm>
            <a:off x="5428726" y="1583201"/>
            <a:ext cx="1051891" cy="230832"/>
          </a:xfrm>
          <a:prstGeom prst="rect">
            <a:avLst/>
          </a:prstGeom>
          <a:noFill/>
        </p:spPr>
        <p:txBody>
          <a:bodyPr wrap="none" rtlCol="0">
            <a:spAutoFit/>
          </a:bodyPr>
          <a:lstStyle/>
          <a:p>
            <a:r>
              <a:rPr lang="zh-CN" altLang="en-US" sz="900" dirty="0">
                <a:solidFill>
                  <a:srgbClr val="FF0000"/>
                </a:solidFill>
              </a:rPr>
              <a:t>③掃描拆盤</a:t>
            </a:r>
            <a:r>
              <a:rPr lang="en-US" altLang="zh-CN" sz="900" dirty="0">
                <a:solidFill>
                  <a:srgbClr val="FF0000"/>
                </a:solidFill>
              </a:rPr>
              <a:t>PKGID</a:t>
            </a:r>
          </a:p>
        </p:txBody>
      </p:sp>
      <p:sp>
        <p:nvSpPr>
          <p:cNvPr id="18" name="文字方塊 17"/>
          <p:cNvSpPr txBox="1"/>
          <p:nvPr/>
        </p:nvSpPr>
        <p:spPr>
          <a:xfrm>
            <a:off x="4927762" y="2310862"/>
            <a:ext cx="992579" cy="230832"/>
          </a:xfrm>
          <a:prstGeom prst="rect">
            <a:avLst/>
          </a:prstGeom>
          <a:noFill/>
        </p:spPr>
        <p:txBody>
          <a:bodyPr wrap="none" rtlCol="0">
            <a:spAutoFit/>
          </a:bodyPr>
          <a:lstStyle/>
          <a:p>
            <a:r>
              <a:rPr lang="zh-CN" altLang="en-US" sz="900" dirty="0">
                <a:solidFill>
                  <a:srgbClr val="FF0000"/>
                </a:solidFill>
              </a:rPr>
              <a:t>④查看拆盤信息</a:t>
            </a:r>
            <a:endParaRPr lang="en-US" altLang="zh-CN" sz="900" dirty="0">
              <a:solidFill>
                <a:srgbClr val="FF0000"/>
              </a:solidFill>
            </a:endParaRPr>
          </a:p>
        </p:txBody>
      </p:sp>
    </p:spTree>
    <p:extLst>
      <p:ext uri="{BB962C8B-B14F-4D97-AF65-F5344CB8AC3E}">
        <p14:creationId xmlns:p14="http://schemas.microsoft.com/office/powerpoint/2010/main" val="427595117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6802224" y="673895"/>
            <a:ext cx="2074021" cy="3574068"/>
          </a:xfrm>
          <a:prstGeom prst="rect">
            <a:avLst/>
          </a:prstGeom>
        </p:spPr>
      </p:pic>
      <p:pic>
        <p:nvPicPr>
          <p:cNvPr id="6" name="圖片 5"/>
          <p:cNvPicPr>
            <a:picLocks noChangeAspect="1"/>
          </p:cNvPicPr>
          <p:nvPr/>
        </p:nvPicPr>
        <p:blipFill rotWithShape="1">
          <a:blip r:embed="rId4"/>
          <a:srcRect t="1" b="926"/>
          <a:stretch/>
        </p:blipFill>
        <p:spPr>
          <a:xfrm>
            <a:off x="4596967" y="673895"/>
            <a:ext cx="2088536" cy="3574068"/>
          </a:xfrm>
          <a:prstGeom prst="rect">
            <a:avLst/>
          </a:prstGeom>
        </p:spPr>
      </p:pic>
      <p:pic>
        <p:nvPicPr>
          <p:cNvPr id="9" name="圖片 8"/>
          <p:cNvPicPr>
            <a:picLocks noChangeAspect="1"/>
          </p:cNvPicPr>
          <p:nvPr/>
        </p:nvPicPr>
        <p:blipFill>
          <a:blip r:embed="rId5"/>
          <a:stretch>
            <a:fillRect/>
          </a:stretch>
        </p:blipFill>
        <p:spPr>
          <a:xfrm>
            <a:off x="2418203" y="673897"/>
            <a:ext cx="2062334" cy="3574067"/>
          </a:xfrm>
          <a:prstGeom prst="rect">
            <a:avLst/>
          </a:prstGeom>
        </p:spPr>
      </p:pic>
      <p:pic>
        <p:nvPicPr>
          <p:cNvPr id="4" name="圖片 3"/>
          <p:cNvPicPr>
            <a:picLocks noChangeAspect="1"/>
          </p:cNvPicPr>
          <p:nvPr/>
        </p:nvPicPr>
        <p:blipFill>
          <a:blip r:embed="rId6"/>
          <a:stretch>
            <a:fillRect/>
          </a:stretch>
        </p:blipFill>
        <p:spPr>
          <a:xfrm>
            <a:off x="234611" y="673897"/>
            <a:ext cx="2067163" cy="3574067"/>
          </a:xfrm>
          <a:prstGeom prst="rect">
            <a:avLst/>
          </a:prstGeom>
        </p:spPr>
      </p:pic>
      <p:sp>
        <p:nvSpPr>
          <p:cNvPr id="49" name="標題 1"/>
          <p:cNvSpPr txBox="1">
            <a:spLocks/>
          </p:cNvSpPr>
          <p:nvPr/>
        </p:nvSpPr>
        <p:spPr>
          <a:xfrm>
            <a:off x="-19452" y="21950"/>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首頁</a:t>
            </a:r>
            <a:endParaRPr lang="en-US" sz="900" dirty="0">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5932199" y="3769767"/>
            <a:ext cx="992579" cy="230832"/>
          </a:xfrm>
          <a:prstGeom prst="rect">
            <a:avLst/>
          </a:prstGeom>
          <a:noFill/>
        </p:spPr>
        <p:txBody>
          <a:bodyPr wrap="none" rtlCol="0">
            <a:spAutoFit/>
          </a:bodyPr>
          <a:lstStyle/>
          <a:p>
            <a:r>
              <a:rPr lang="zh-CN" altLang="en-US" sz="900" dirty="0">
                <a:solidFill>
                  <a:srgbClr val="FF0000"/>
                </a:solidFill>
              </a:rPr>
              <a:t>①點擊“我的”</a:t>
            </a:r>
            <a:endParaRPr lang="zh-TW" altLang="en-US" sz="900" dirty="0">
              <a:solidFill>
                <a:srgbClr val="FF0000"/>
              </a:solidFill>
            </a:endParaRPr>
          </a:p>
        </p:txBody>
      </p:sp>
      <p:sp>
        <p:nvSpPr>
          <p:cNvPr id="12" name="文字方塊 11"/>
          <p:cNvSpPr txBox="1"/>
          <p:nvPr/>
        </p:nvSpPr>
        <p:spPr>
          <a:xfrm>
            <a:off x="604233" y="2282583"/>
            <a:ext cx="1569660" cy="230832"/>
          </a:xfrm>
          <a:prstGeom prst="rect">
            <a:avLst/>
          </a:prstGeom>
          <a:noFill/>
        </p:spPr>
        <p:txBody>
          <a:bodyPr wrap="none" rtlCol="0">
            <a:spAutoFit/>
          </a:bodyPr>
          <a:lstStyle/>
          <a:p>
            <a:r>
              <a:rPr lang="zh-CN" altLang="en-US" sz="900" dirty="0">
                <a:solidFill>
                  <a:srgbClr val="FF0000"/>
                </a:solidFill>
              </a:rPr>
              <a:t>①點擊更多，查看應用中心</a:t>
            </a:r>
            <a:endParaRPr lang="en-US" altLang="zh-CN" sz="900" dirty="0">
              <a:solidFill>
                <a:srgbClr val="FF0000"/>
              </a:solidFill>
            </a:endParaRPr>
          </a:p>
        </p:txBody>
      </p:sp>
      <p:sp>
        <p:nvSpPr>
          <p:cNvPr id="19" name="文字方塊 18"/>
          <p:cNvSpPr txBox="1"/>
          <p:nvPr/>
        </p:nvSpPr>
        <p:spPr>
          <a:xfrm>
            <a:off x="408432" y="3562018"/>
            <a:ext cx="1454244" cy="230832"/>
          </a:xfrm>
          <a:prstGeom prst="rect">
            <a:avLst/>
          </a:prstGeom>
          <a:noFill/>
        </p:spPr>
        <p:txBody>
          <a:bodyPr wrap="none" rtlCol="0">
            <a:spAutoFit/>
          </a:bodyPr>
          <a:lstStyle/>
          <a:p>
            <a:r>
              <a:rPr lang="zh-CN" altLang="en-US" sz="900" dirty="0">
                <a:solidFill>
                  <a:srgbClr val="FF0000"/>
                </a:solidFill>
              </a:rPr>
              <a:t>點擊可切換人臉識別登錄</a:t>
            </a:r>
            <a:endParaRPr lang="en-US" altLang="zh-CN" sz="900" dirty="0">
              <a:solidFill>
                <a:srgbClr val="FF0000"/>
              </a:solidFill>
            </a:endParaRPr>
          </a:p>
        </p:txBody>
      </p:sp>
      <p:sp>
        <p:nvSpPr>
          <p:cNvPr id="21" name="文字方塊 20"/>
          <p:cNvSpPr txBox="1"/>
          <p:nvPr/>
        </p:nvSpPr>
        <p:spPr>
          <a:xfrm>
            <a:off x="4616866" y="2889471"/>
            <a:ext cx="992579" cy="230832"/>
          </a:xfrm>
          <a:prstGeom prst="rect">
            <a:avLst/>
          </a:prstGeom>
          <a:noFill/>
        </p:spPr>
        <p:txBody>
          <a:bodyPr wrap="none" rtlCol="0">
            <a:spAutoFit/>
          </a:bodyPr>
          <a:lstStyle/>
          <a:p>
            <a:r>
              <a:rPr lang="zh-CN" altLang="en-US" sz="900" dirty="0">
                <a:solidFill>
                  <a:srgbClr val="FF0000"/>
                </a:solidFill>
              </a:rPr>
              <a:t>③點擊燈塔工廠</a:t>
            </a:r>
            <a:endParaRPr lang="zh-TW" altLang="en-US" sz="900" dirty="0">
              <a:solidFill>
                <a:srgbClr val="FF0000"/>
              </a:solidFill>
            </a:endParaRPr>
          </a:p>
        </p:txBody>
      </p:sp>
      <p:cxnSp>
        <p:nvCxnSpPr>
          <p:cNvPr id="15" name="直線單箭頭接點 14"/>
          <p:cNvCxnSpPr/>
          <p:nvPr/>
        </p:nvCxnSpPr>
        <p:spPr>
          <a:xfrm flipV="1">
            <a:off x="2051373" y="1045346"/>
            <a:ext cx="1271458" cy="1341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6002443" y="837596"/>
            <a:ext cx="819455" cy="230832"/>
          </a:xfrm>
          <a:prstGeom prst="rect">
            <a:avLst/>
          </a:prstGeom>
          <a:noFill/>
        </p:spPr>
        <p:txBody>
          <a:bodyPr wrap="none" rtlCol="0">
            <a:spAutoFit/>
          </a:bodyPr>
          <a:lstStyle/>
          <a:p>
            <a:r>
              <a:rPr lang="zh-CN" altLang="en-US" sz="900" dirty="0">
                <a:solidFill>
                  <a:srgbClr val="FF0000"/>
                </a:solidFill>
              </a:rPr>
              <a:t>②點擊“</a:t>
            </a:r>
            <a:r>
              <a:rPr lang="en-US" altLang="zh-CN" sz="900" dirty="0">
                <a:solidFill>
                  <a:srgbClr val="FF0000"/>
                </a:solidFill>
              </a:rPr>
              <a:t>&gt;</a:t>
            </a:r>
            <a:r>
              <a:rPr lang="zh-CN" altLang="en-US" sz="900" dirty="0">
                <a:solidFill>
                  <a:srgbClr val="FF0000"/>
                </a:solidFill>
              </a:rPr>
              <a:t>”</a:t>
            </a:r>
            <a:endParaRPr lang="zh-TW" altLang="en-US" sz="900" dirty="0">
              <a:solidFill>
                <a:srgbClr val="FF0000"/>
              </a:solidFill>
            </a:endParaRPr>
          </a:p>
        </p:txBody>
      </p:sp>
      <p:sp>
        <p:nvSpPr>
          <p:cNvPr id="25" name="文字方塊 24"/>
          <p:cNvSpPr txBox="1"/>
          <p:nvPr/>
        </p:nvSpPr>
        <p:spPr>
          <a:xfrm>
            <a:off x="6981360" y="837596"/>
            <a:ext cx="761747" cy="230832"/>
          </a:xfrm>
          <a:prstGeom prst="rect">
            <a:avLst/>
          </a:prstGeom>
          <a:noFill/>
        </p:spPr>
        <p:txBody>
          <a:bodyPr wrap="none" rtlCol="0">
            <a:spAutoFit/>
          </a:bodyPr>
          <a:lstStyle/>
          <a:p>
            <a:r>
              <a:rPr lang="zh-CN" altLang="en-US" sz="900" dirty="0">
                <a:solidFill>
                  <a:srgbClr val="FF0000"/>
                </a:solidFill>
              </a:rPr>
              <a:t>③選擇組織</a:t>
            </a:r>
            <a:endParaRPr lang="zh-TW" altLang="en-US" sz="900" dirty="0">
              <a:solidFill>
                <a:srgbClr val="FF0000"/>
              </a:solidFill>
            </a:endParaRPr>
          </a:p>
        </p:txBody>
      </p:sp>
      <p:sp>
        <p:nvSpPr>
          <p:cNvPr id="26" name="文字方塊 25"/>
          <p:cNvSpPr txBox="1"/>
          <p:nvPr/>
        </p:nvSpPr>
        <p:spPr>
          <a:xfrm>
            <a:off x="8240880" y="2701697"/>
            <a:ext cx="530915" cy="230832"/>
          </a:xfrm>
          <a:prstGeom prst="rect">
            <a:avLst/>
          </a:prstGeom>
          <a:noFill/>
        </p:spPr>
        <p:txBody>
          <a:bodyPr wrap="none" rtlCol="0">
            <a:spAutoFit/>
          </a:bodyPr>
          <a:lstStyle/>
          <a:p>
            <a:r>
              <a:rPr lang="zh-CN" altLang="en-US" sz="900" dirty="0">
                <a:solidFill>
                  <a:srgbClr val="FF0000"/>
                </a:solidFill>
              </a:rPr>
              <a:t>④勾選</a:t>
            </a:r>
            <a:endParaRPr lang="zh-TW" altLang="en-US" sz="900" dirty="0">
              <a:solidFill>
                <a:srgbClr val="FF0000"/>
              </a:solidFill>
            </a:endParaRPr>
          </a:p>
        </p:txBody>
      </p:sp>
      <p:sp>
        <p:nvSpPr>
          <p:cNvPr id="27" name="文字方塊 26"/>
          <p:cNvSpPr txBox="1"/>
          <p:nvPr/>
        </p:nvSpPr>
        <p:spPr>
          <a:xfrm>
            <a:off x="8211914" y="741359"/>
            <a:ext cx="761747" cy="230832"/>
          </a:xfrm>
          <a:prstGeom prst="rect">
            <a:avLst/>
          </a:prstGeom>
          <a:noFill/>
        </p:spPr>
        <p:txBody>
          <a:bodyPr wrap="none" rtlCol="0">
            <a:spAutoFit/>
          </a:bodyPr>
          <a:lstStyle/>
          <a:p>
            <a:r>
              <a:rPr lang="zh-CN" altLang="en-US" sz="900" dirty="0">
                <a:solidFill>
                  <a:srgbClr val="FF0000"/>
                </a:solidFill>
              </a:rPr>
              <a:t>⑤點擊確定</a:t>
            </a:r>
            <a:endParaRPr lang="zh-TW" altLang="en-US" sz="900" dirty="0">
              <a:solidFill>
                <a:srgbClr val="FF0000"/>
              </a:solidFill>
            </a:endParaRPr>
          </a:p>
        </p:txBody>
      </p:sp>
    </p:spTree>
    <p:extLst>
      <p:ext uri="{BB962C8B-B14F-4D97-AF65-F5344CB8AC3E}">
        <p14:creationId xmlns:p14="http://schemas.microsoft.com/office/powerpoint/2010/main" val="214261788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圖片 28"/>
          <p:cNvPicPr>
            <a:picLocks noChangeAspect="1"/>
          </p:cNvPicPr>
          <p:nvPr/>
        </p:nvPicPr>
        <p:blipFill>
          <a:blip r:embed="rId3"/>
          <a:stretch>
            <a:fillRect/>
          </a:stretch>
        </p:blipFill>
        <p:spPr>
          <a:xfrm>
            <a:off x="44632" y="685524"/>
            <a:ext cx="2183720" cy="3781769"/>
          </a:xfrm>
          <a:prstGeom prst="rect">
            <a:avLst/>
          </a:prstGeom>
        </p:spPr>
      </p:pic>
      <p:pic>
        <p:nvPicPr>
          <p:cNvPr id="2" name="圖片 1"/>
          <p:cNvPicPr>
            <a:picLocks noChangeAspect="1"/>
          </p:cNvPicPr>
          <p:nvPr/>
        </p:nvPicPr>
        <p:blipFill>
          <a:blip r:embed="rId4"/>
          <a:stretch>
            <a:fillRect/>
          </a:stretch>
        </p:blipFill>
        <p:spPr>
          <a:xfrm>
            <a:off x="2305523" y="685524"/>
            <a:ext cx="2219090" cy="3781769"/>
          </a:xfrm>
          <a:prstGeom prst="rect">
            <a:avLst/>
          </a:prstGeom>
        </p:spPr>
      </p:pic>
      <p:pic>
        <p:nvPicPr>
          <p:cNvPr id="4" name="圖片 3"/>
          <p:cNvPicPr>
            <a:picLocks noChangeAspect="1"/>
          </p:cNvPicPr>
          <p:nvPr/>
        </p:nvPicPr>
        <p:blipFill>
          <a:blip r:embed="rId5"/>
          <a:stretch>
            <a:fillRect/>
          </a:stretch>
        </p:blipFill>
        <p:spPr>
          <a:xfrm>
            <a:off x="4587776" y="685524"/>
            <a:ext cx="2190992" cy="3781769"/>
          </a:xfrm>
          <a:prstGeom prst="rect">
            <a:avLst/>
          </a:prstGeom>
        </p:spPr>
      </p:pic>
      <p:pic>
        <p:nvPicPr>
          <p:cNvPr id="6" name="圖片 5"/>
          <p:cNvPicPr>
            <a:picLocks noChangeAspect="1"/>
          </p:cNvPicPr>
          <p:nvPr/>
        </p:nvPicPr>
        <p:blipFill>
          <a:blip r:embed="rId6"/>
          <a:stretch>
            <a:fillRect/>
          </a:stretch>
        </p:blipFill>
        <p:spPr>
          <a:xfrm>
            <a:off x="6841932" y="685524"/>
            <a:ext cx="2233328" cy="3781769"/>
          </a:xfrm>
          <a:prstGeom prst="rect">
            <a:avLst/>
          </a:prstGeom>
        </p:spPr>
      </p:pic>
      <p:sp>
        <p:nvSpPr>
          <p:cNvPr id="49" name="標題 1"/>
          <p:cNvSpPr txBox="1">
            <a:spLocks/>
          </p:cNvSpPr>
          <p:nvPr/>
        </p:nvSpPr>
        <p:spPr>
          <a:xfrm>
            <a:off x="-18839" y="71212"/>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倉庫管理</a:t>
            </a:r>
            <a:r>
              <a:rPr lang="en-US" altLang="zh-CN" sz="18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載具使用清單</a:t>
            </a:r>
            <a:endParaRPr lang="en-US" sz="600"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29339" y="2502526"/>
            <a:ext cx="1223412" cy="230832"/>
          </a:xfrm>
          <a:prstGeom prst="rect">
            <a:avLst/>
          </a:prstGeom>
          <a:noFill/>
        </p:spPr>
        <p:txBody>
          <a:bodyPr wrap="none" rtlCol="0">
            <a:spAutoFit/>
          </a:bodyPr>
          <a:lstStyle/>
          <a:p>
            <a:r>
              <a:rPr lang="zh-CN" altLang="en-US" sz="900" dirty="0">
                <a:solidFill>
                  <a:srgbClr val="FF0000"/>
                </a:solidFill>
              </a:rPr>
              <a:t>①點擊載具使用清單</a:t>
            </a:r>
            <a:endParaRPr lang="en-US" altLang="zh-CN" sz="900" dirty="0">
              <a:solidFill>
                <a:srgbClr val="FF0000"/>
              </a:solidFill>
            </a:endParaRPr>
          </a:p>
        </p:txBody>
      </p:sp>
      <p:sp>
        <p:nvSpPr>
          <p:cNvPr id="13" name="圓角矩形 12"/>
          <p:cNvSpPr/>
          <p:nvPr/>
        </p:nvSpPr>
        <p:spPr>
          <a:xfrm>
            <a:off x="173785" y="2686064"/>
            <a:ext cx="323491" cy="4461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6" name="文字方塊 15"/>
          <p:cNvSpPr txBox="1"/>
          <p:nvPr/>
        </p:nvSpPr>
        <p:spPr>
          <a:xfrm>
            <a:off x="2305523" y="1406330"/>
            <a:ext cx="992579" cy="230832"/>
          </a:xfrm>
          <a:prstGeom prst="rect">
            <a:avLst/>
          </a:prstGeom>
          <a:noFill/>
        </p:spPr>
        <p:txBody>
          <a:bodyPr wrap="none" rtlCol="0">
            <a:spAutoFit/>
          </a:bodyPr>
          <a:lstStyle/>
          <a:p>
            <a:r>
              <a:rPr lang="zh-CN" altLang="en-US" sz="900" dirty="0">
                <a:solidFill>
                  <a:srgbClr val="FF0000"/>
                </a:solidFill>
              </a:rPr>
              <a:t>②點擊載具編碼</a:t>
            </a:r>
            <a:endParaRPr lang="en-US" altLang="zh-CN" sz="900" dirty="0">
              <a:solidFill>
                <a:srgbClr val="FF0000"/>
              </a:solidFill>
            </a:endParaRPr>
          </a:p>
        </p:txBody>
      </p:sp>
      <p:cxnSp>
        <p:nvCxnSpPr>
          <p:cNvPr id="9" name="直線單箭頭接點 8"/>
          <p:cNvCxnSpPr/>
          <p:nvPr/>
        </p:nvCxnSpPr>
        <p:spPr>
          <a:xfrm>
            <a:off x="4407763" y="1406330"/>
            <a:ext cx="961641" cy="620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4748401" y="2020370"/>
            <a:ext cx="1915909" cy="230832"/>
          </a:xfrm>
          <a:prstGeom prst="rect">
            <a:avLst/>
          </a:prstGeom>
          <a:noFill/>
        </p:spPr>
        <p:txBody>
          <a:bodyPr wrap="none" rtlCol="0">
            <a:spAutoFit/>
          </a:bodyPr>
          <a:lstStyle/>
          <a:p>
            <a:r>
              <a:rPr lang="zh-CN" altLang="en-US" sz="900" dirty="0">
                <a:solidFill>
                  <a:srgbClr val="FF0000"/>
                </a:solidFill>
              </a:rPr>
              <a:t>還可使用庫位編碼、倉庫類型搜索</a:t>
            </a:r>
            <a:endParaRPr lang="en-US" altLang="zh-CN" sz="900" dirty="0">
              <a:solidFill>
                <a:srgbClr val="FF0000"/>
              </a:solidFill>
            </a:endParaRPr>
          </a:p>
        </p:txBody>
      </p:sp>
      <p:cxnSp>
        <p:nvCxnSpPr>
          <p:cNvPr id="21" name="直線單箭頭接點 20"/>
          <p:cNvCxnSpPr/>
          <p:nvPr/>
        </p:nvCxnSpPr>
        <p:spPr>
          <a:xfrm flipV="1">
            <a:off x="3815179" y="1357982"/>
            <a:ext cx="3362417" cy="326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圖片 22"/>
          <p:cNvPicPr>
            <a:picLocks noChangeAspect="1"/>
          </p:cNvPicPr>
          <p:nvPr/>
        </p:nvPicPr>
        <p:blipFill>
          <a:blip r:embed="rId7"/>
          <a:stretch>
            <a:fillRect/>
          </a:stretch>
        </p:blipFill>
        <p:spPr>
          <a:xfrm>
            <a:off x="7177596" y="3273588"/>
            <a:ext cx="1646137" cy="857651"/>
          </a:xfrm>
          <a:prstGeom prst="rect">
            <a:avLst/>
          </a:prstGeom>
        </p:spPr>
      </p:pic>
      <p:cxnSp>
        <p:nvCxnSpPr>
          <p:cNvPr id="25" name="直線單箭頭接點 24"/>
          <p:cNvCxnSpPr/>
          <p:nvPr/>
        </p:nvCxnSpPr>
        <p:spPr>
          <a:xfrm flipH="1">
            <a:off x="8096436" y="1357982"/>
            <a:ext cx="812306" cy="221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6935866" y="1449241"/>
            <a:ext cx="992579" cy="230832"/>
          </a:xfrm>
          <a:prstGeom prst="rect">
            <a:avLst/>
          </a:prstGeom>
          <a:noFill/>
        </p:spPr>
        <p:txBody>
          <a:bodyPr wrap="none" rtlCol="0">
            <a:spAutoFit/>
          </a:bodyPr>
          <a:lstStyle/>
          <a:p>
            <a:r>
              <a:rPr lang="zh-CN" altLang="en-US" sz="900" dirty="0">
                <a:solidFill>
                  <a:srgbClr val="FF0000"/>
                </a:solidFill>
              </a:rPr>
              <a:t>③查看使用詳情</a:t>
            </a:r>
            <a:endParaRPr lang="en-US" altLang="zh-CN" sz="900" dirty="0">
              <a:solidFill>
                <a:srgbClr val="FF0000"/>
              </a:solidFill>
            </a:endParaRPr>
          </a:p>
        </p:txBody>
      </p:sp>
      <p:sp>
        <p:nvSpPr>
          <p:cNvPr id="30" name="文字方塊 29"/>
          <p:cNvSpPr txBox="1"/>
          <p:nvPr/>
        </p:nvSpPr>
        <p:spPr>
          <a:xfrm>
            <a:off x="7118441" y="3358897"/>
            <a:ext cx="1338828" cy="230832"/>
          </a:xfrm>
          <a:prstGeom prst="rect">
            <a:avLst/>
          </a:prstGeom>
          <a:noFill/>
        </p:spPr>
        <p:txBody>
          <a:bodyPr wrap="none" rtlCol="0">
            <a:spAutoFit/>
          </a:bodyPr>
          <a:lstStyle/>
          <a:p>
            <a:r>
              <a:rPr lang="zh-CN" altLang="en-US" sz="900" dirty="0">
                <a:solidFill>
                  <a:srgbClr val="FF0000"/>
                </a:solidFill>
              </a:rPr>
              <a:t>支持根據倉庫類型搜索</a:t>
            </a:r>
            <a:endParaRPr lang="en-US" altLang="zh-CN" sz="900" dirty="0">
              <a:solidFill>
                <a:srgbClr val="FF0000"/>
              </a:solidFill>
            </a:endParaRPr>
          </a:p>
        </p:txBody>
      </p:sp>
    </p:spTree>
    <p:extLst>
      <p:ext uri="{BB962C8B-B14F-4D97-AF65-F5344CB8AC3E}">
        <p14:creationId xmlns:p14="http://schemas.microsoft.com/office/powerpoint/2010/main" val="206090054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117286" y="639695"/>
            <a:ext cx="2436959" cy="4220327"/>
          </a:xfrm>
          <a:prstGeom prst="rect">
            <a:avLst/>
          </a:prstGeom>
        </p:spPr>
      </p:pic>
      <p:pic>
        <p:nvPicPr>
          <p:cNvPr id="3" name="圖片 2"/>
          <p:cNvPicPr>
            <a:picLocks noChangeAspect="1"/>
          </p:cNvPicPr>
          <p:nvPr/>
        </p:nvPicPr>
        <p:blipFill>
          <a:blip r:embed="rId4"/>
          <a:stretch>
            <a:fillRect/>
          </a:stretch>
        </p:blipFill>
        <p:spPr>
          <a:xfrm>
            <a:off x="4848613" y="638354"/>
            <a:ext cx="2443877" cy="4221668"/>
          </a:xfrm>
          <a:prstGeom prst="rect">
            <a:avLst/>
          </a:prstGeom>
        </p:spPr>
      </p:pic>
      <p:sp>
        <p:nvSpPr>
          <p:cNvPr id="17" name="文字方塊 16"/>
          <p:cNvSpPr txBox="1"/>
          <p:nvPr/>
        </p:nvSpPr>
        <p:spPr>
          <a:xfrm>
            <a:off x="5784246" y="1263031"/>
            <a:ext cx="1338828" cy="230832"/>
          </a:xfrm>
          <a:prstGeom prst="rect">
            <a:avLst/>
          </a:prstGeom>
          <a:noFill/>
        </p:spPr>
        <p:txBody>
          <a:bodyPr wrap="none" rtlCol="0">
            <a:spAutoFit/>
          </a:bodyPr>
          <a:lstStyle/>
          <a:p>
            <a:r>
              <a:rPr lang="zh-CN" altLang="en-US" sz="900" dirty="0">
                <a:solidFill>
                  <a:srgbClr val="FF0000"/>
                </a:solidFill>
              </a:rPr>
              <a:t>②掃描或輸入載具編碼</a:t>
            </a:r>
            <a:endParaRPr lang="en-US" altLang="zh-CN" sz="900" dirty="0">
              <a:solidFill>
                <a:srgbClr val="FF0000"/>
              </a:solidFill>
            </a:endParaRPr>
          </a:p>
        </p:txBody>
      </p:sp>
      <p:sp>
        <p:nvSpPr>
          <p:cNvPr id="49" name="標題 1"/>
          <p:cNvSpPr txBox="1">
            <a:spLocks/>
          </p:cNvSpPr>
          <p:nvPr/>
        </p:nvSpPr>
        <p:spPr>
          <a:xfrm>
            <a:off x="-19452" y="56007"/>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倉庫管理</a:t>
            </a:r>
            <a:r>
              <a:rPr lang="en-US" altLang="zh-CN" sz="18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退料綁定載具</a:t>
            </a:r>
            <a:endParaRPr lang="en-US" sz="600"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2353926" y="2749187"/>
            <a:ext cx="1223412" cy="230832"/>
          </a:xfrm>
          <a:prstGeom prst="rect">
            <a:avLst/>
          </a:prstGeom>
          <a:noFill/>
        </p:spPr>
        <p:txBody>
          <a:bodyPr wrap="none" rtlCol="0">
            <a:spAutoFit/>
          </a:bodyPr>
          <a:lstStyle/>
          <a:p>
            <a:r>
              <a:rPr lang="zh-CN" altLang="en-US" sz="900" dirty="0">
                <a:solidFill>
                  <a:srgbClr val="FF0000"/>
                </a:solidFill>
              </a:rPr>
              <a:t>①點擊退料綁定載具</a:t>
            </a:r>
            <a:endParaRPr lang="en-US" altLang="zh-CN" sz="900" dirty="0">
              <a:solidFill>
                <a:srgbClr val="FF0000"/>
              </a:solidFill>
            </a:endParaRPr>
          </a:p>
        </p:txBody>
      </p:sp>
      <p:sp>
        <p:nvSpPr>
          <p:cNvPr id="13" name="圓角矩形 12"/>
          <p:cNvSpPr/>
          <p:nvPr/>
        </p:nvSpPr>
        <p:spPr>
          <a:xfrm>
            <a:off x="2645691" y="2895838"/>
            <a:ext cx="463713" cy="4826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5" name="文字方塊 14"/>
          <p:cNvSpPr txBox="1"/>
          <p:nvPr/>
        </p:nvSpPr>
        <p:spPr>
          <a:xfrm>
            <a:off x="6070551" y="1963555"/>
            <a:ext cx="821059" cy="230832"/>
          </a:xfrm>
          <a:prstGeom prst="rect">
            <a:avLst/>
          </a:prstGeom>
          <a:noFill/>
        </p:spPr>
        <p:txBody>
          <a:bodyPr wrap="none" rtlCol="0">
            <a:spAutoFit/>
          </a:bodyPr>
          <a:lstStyle/>
          <a:p>
            <a:r>
              <a:rPr lang="zh-CN" altLang="en-US" sz="900" dirty="0">
                <a:solidFill>
                  <a:srgbClr val="FF0000"/>
                </a:solidFill>
              </a:rPr>
              <a:t>③掃描</a:t>
            </a:r>
            <a:r>
              <a:rPr lang="en-US" altLang="zh-CN" sz="900" dirty="0">
                <a:solidFill>
                  <a:srgbClr val="FF0000"/>
                </a:solidFill>
              </a:rPr>
              <a:t>PKGID</a:t>
            </a:r>
          </a:p>
        </p:txBody>
      </p:sp>
      <p:sp>
        <p:nvSpPr>
          <p:cNvPr id="16" name="文字方塊 15"/>
          <p:cNvSpPr txBox="1"/>
          <p:nvPr/>
        </p:nvSpPr>
        <p:spPr>
          <a:xfrm>
            <a:off x="5380289" y="2395752"/>
            <a:ext cx="2031325" cy="230832"/>
          </a:xfrm>
          <a:prstGeom prst="rect">
            <a:avLst/>
          </a:prstGeom>
          <a:noFill/>
        </p:spPr>
        <p:txBody>
          <a:bodyPr wrap="none" rtlCol="0">
            <a:spAutoFit/>
          </a:bodyPr>
          <a:lstStyle/>
          <a:p>
            <a:r>
              <a:rPr lang="zh-CN" altLang="en-US" sz="900" dirty="0">
                <a:solidFill>
                  <a:srgbClr val="FF0000"/>
                </a:solidFill>
              </a:rPr>
              <a:t>④退料成功後，退料信息會如下顯示</a:t>
            </a:r>
            <a:endParaRPr lang="en-US" altLang="zh-CN" sz="900" dirty="0">
              <a:solidFill>
                <a:srgbClr val="FF0000"/>
              </a:solidFill>
            </a:endParaRPr>
          </a:p>
        </p:txBody>
      </p:sp>
    </p:spTree>
    <p:extLst>
      <p:ext uri="{BB962C8B-B14F-4D97-AF65-F5344CB8AC3E}">
        <p14:creationId xmlns:p14="http://schemas.microsoft.com/office/powerpoint/2010/main" val="1710042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050004" y="631018"/>
            <a:ext cx="2437733" cy="4221668"/>
          </a:xfrm>
          <a:prstGeom prst="rect">
            <a:avLst/>
          </a:prstGeom>
        </p:spPr>
      </p:pic>
      <p:pic>
        <p:nvPicPr>
          <p:cNvPr id="2" name="圖片 1"/>
          <p:cNvPicPr>
            <a:picLocks noChangeAspect="1"/>
          </p:cNvPicPr>
          <p:nvPr/>
        </p:nvPicPr>
        <p:blipFill>
          <a:blip r:embed="rId4"/>
          <a:stretch>
            <a:fillRect/>
          </a:stretch>
        </p:blipFill>
        <p:spPr>
          <a:xfrm>
            <a:off x="4840549" y="631019"/>
            <a:ext cx="2471681" cy="4221668"/>
          </a:xfrm>
          <a:prstGeom prst="rect">
            <a:avLst/>
          </a:prstGeom>
        </p:spPr>
      </p:pic>
      <p:sp>
        <p:nvSpPr>
          <p:cNvPr id="19" name="圓角矩形 18"/>
          <p:cNvSpPr/>
          <p:nvPr/>
        </p:nvSpPr>
        <p:spPr>
          <a:xfrm>
            <a:off x="3023696" y="2880497"/>
            <a:ext cx="463713" cy="4826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7" name="文字方塊 16"/>
          <p:cNvSpPr txBox="1"/>
          <p:nvPr/>
        </p:nvSpPr>
        <p:spPr>
          <a:xfrm>
            <a:off x="5656733" y="1308080"/>
            <a:ext cx="877163" cy="230832"/>
          </a:xfrm>
          <a:prstGeom prst="rect">
            <a:avLst/>
          </a:prstGeom>
          <a:noFill/>
        </p:spPr>
        <p:txBody>
          <a:bodyPr wrap="none" rtlCol="0">
            <a:spAutoFit/>
          </a:bodyPr>
          <a:lstStyle/>
          <a:p>
            <a:r>
              <a:rPr lang="zh-CN" altLang="en-US" sz="900" dirty="0">
                <a:solidFill>
                  <a:srgbClr val="FF0000"/>
                </a:solidFill>
              </a:rPr>
              <a:t>②掃描棧板號</a:t>
            </a:r>
            <a:endParaRPr lang="en-US" altLang="zh-CN" sz="900" dirty="0">
              <a:solidFill>
                <a:srgbClr val="FF0000"/>
              </a:solidFill>
            </a:endParaRPr>
          </a:p>
        </p:txBody>
      </p:sp>
      <p:sp>
        <p:nvSpPr>
          <p:cNvPr id="49" name="標題 1"/>
          <p:cNvSpPr txBox="1">
            <a:spLocks/>
          </p:cNvSpPr>
          <p:nvPr/>
        </p:nvSpPr>
        <p:spPr>
          <a:xfrm>
            <a:off x="-19452" y="55336"/>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倉庫管理</a:t>
            </a:r>
            <a:r>
              <a:rPr lang="en-US" altLang="zh-CN" sz="18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成品拆棧板</a:t>
            </a:r>
            <a:endParaRPr lang="en-US" sz="600"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2789553" y="2741852"/>
            <a:ext cx="1107996" cy="230832"/>
          </a:xfrm>
          <a:prstGeom prst="rect">
            <a:avLst/>
          </a:prstGeom>
          <a:noFill/>
        </p:spPr>
        <p:txBody>
          <a:bodyPr wrap="none" rtlCol="0">
            <a:spAutoFit/>
          </a:bodyPr>
          <a:lstStyle/>
          <a:p>
            <a:r>
              <a:rPr lang="zh-CN" altLang="en-US" sz="900" dirty="0">
                <a:solidFill>
                  <a:srgbClr val="FF0000"/>
                </a:solidFill>
              </a:rPr>
              <a:t>①點擊成品拆棧板</a:t>
            </a:r>
            <a:endParaRPr lang="en-US" altLang="zh-CN" sz="900" dirty="0">
              <a:solidFill>
                <a:srgbClr val="FF0000"/>
              </a:solidFill>
            </a:endParaRPr>
          </a:p>
        </p:txBody>
      </p:sp>
      <p:sp>
        <p:nvSpPr>
          <p:cNvPr id="15" name="文字方塊 14"/>
          <p:cNvSpPr txBox="1"/>
          <p:nvPr/>
        </p:nvSpPr>
        <p:spPr>
          <a:xfrm>
            <a:off x="4870742" y="1987284"/>
            <a:ext cx="761747" cy="230832"/>
          </a:xfrm>
          <a:prstGeom prst="rect">
            <a:avLst/>
          </a:prstGeom>
          <a:noFill/>
        </p:spPr>
        <p:txBody>
          <a:bodyPr wrap="none" rtlCol="0">
            <a:spAutoFit/>
          </a:bodyPr>
          <a:lstStyle/>
          <a:p>
            <a:r>
              <a:rPr lang="zh-CN" altLang="en-US" sz="900" dirty="0">
                <a:solidFill>
                  <a:srgbClr val="FF0000"/>
                </a:solidFill>
              </a:rPr>
              <a:t>③核對信息</a:t>
            </a:r>
            <a:endParaRPr lang="en-US" altLang="zh-CN" sz="900" dirty="0">
              <a:solidFill>
                <a:srgbClr val="FF0000"/>
              </a:solidFill>
            </a:endParaRPr>
          </a:p>
        </p:txBody>
      </p:sp>
      <p:sp>
        <p:nvSpPr>
          <p:cNvPr id="14" name="文字方塊 13"/>
          <p:cNvSpPr txBox="1"/>
          <p:nvPr/>
        </p:nvSpPr>
        <p:spPr>
          <a:xfrm>
            <a:off x="6555329" y="1120307"/>
            <a:ext cx="761747" cy="230832"/>
          </a:xfrm>
          <a:prstGeom prst="rect">
            <a:avLst/>
          </a:prstGeom>
          <a:noFill/>
        </p:spPr>
        <p:txBody>
          <a:bodyPr wrap="none" rtlCol="0">
            <a:spAutoFit/>
          </a:bodyPr>
          <a:lstStyle/>
          <a:p>
            <a:r>
              <a:rPr lang="zh-CN" altLang="en-US" sz="900" dirty="0">
                <a:solidFill>
                  <a:srgbClr val="FF0000"/>
                </a:solidFill>
              </a:rPr>
              <a:t>④點擊確定</a:t>
            </a:r>
            <a:endParaRPr lang="en-US" altLang="zh-CN" sz="900" dirty="0">
              <a:solidFill>
                <a:srgbClr val="FF0000"/>
              </a:solidFill>
            </a:endParaRPr>
          </a:p>
        </p:txBody>
      </p:sp>
    </p:spTree>
    <p:extLst>
      <p:ext uri="{BB962C8B-B14F-4D97-AF65-F5344CB8AC3E}">
        <p14:creationId xmlns:p14="http://schemas.microsoft.com/office/powerpoint/2010/main" val="39299289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4757909" y="636185"/>
            <a:ext cx="2489954" cy="4224368"/>
          </a:xfrm>
          <a:prstGeom prst="rect">
            <a:avLst/>
          </a:prstGeom>
        </p:spPr>
      </p:pic>
      <p:pic>
        <p:nvPicPr>
          <p:cNvPr id="3" name="圖片 2"/>
          <p:cNvPicPr>
            <a:picLocks noChangeAspect="1"/>
          </p:cNvPicPr>
          <p:nvPr/>
        </p:nvPicPr>
        <p:blipFill>
          <a:blip r:embed="rId4"/>
          <a:stretch>
            <a:fillRect/>
          </a:stretch>
        </p:blipFill>
        <p:spPr>
          <a:xfrm>
            <a:off x="2163909" y="638885"/>
            <a:ext cx="2449034" cy="4221668"/>
          </a:xfrm>
          <a:prstGeom prst="rect">
            <a:avLst/>
          </a:prstGeom>
        </p:spPr>
      </p:pic>
      <p:sp>
        <p:nvSpPr>
          <p:cNvPr id="19" name="圓角矩形 18"/>
          <p:cNvSpPr/>
          <p:nvPr/>
        </p:nvSpPr>
        <p:spPr>
          <a:xfrm>
            <a:off x="3589663" y="2896230"/>
            <a:ext cx="463713" cy="4826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7" name="文字方塊 16"/>
          <p:cNvSpPr txBox="1"/>
          <p:nvPr/>
        </p:nvSpPr>
        <p:spPr>
          <a:xfrm>
            <a:off x="6142799" y="1435795"/>
            <a:ext cx="761747" cy="230832"/>
          </a:xfrm>
          <a:prstGeom prst="rect">
            <a:avLst/>
          </a:prstGeom>
          <a:noFill/>
        </p:spPr>
        <p:txBody>
          <a:bodyPr wrap="none" rtlCol="0">
            <a:spAutoFit/>
          </a:bodyPr>
          <a:lstStyle/>
          <a:p>
            <a:r>
              <a:rPr lang="zh-CN" altLang="en-US" sz="900" dirty="0">
                <a:solidFill>
                  <a:srgbClr val="FF0000"/>
                </a:solidFill>
              </a:rPr>
              <a:t>②掃描條碼</a:t>
            </a:r>
            <a:endParaRPr lang="en-US" altLang="zh-CN" sz="900" dirty="0">
              <a:solidFill>
                <a:srgbClr val="FF0000"/>
              </a:solidFill>
            </a:endParaRPr>
          </a:p>
        </p:txBody>
      </p:sp>
      <p:sp>
        <p:nvSpPr>
          <p:cNvPr id="49" name="標題 1"/>
          <p:cNvSpPr txBox="1">
            <a:spLocks/>
          </p:cNvSpPr>
          <p:nvPr/>
        </p:nvSpPr>
        <p:spPr>
          <a:xfrm>
            <a:off x="-7064" y="96475"/>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倉庫管理</a:t>
            </a:r>
            <a:r>
              <a:rPr lang="en-US" altLang="zh-CN" sz="1800" dirty="0">
                <a:latin typeface="微軟正黑體" panose="020B0604030504040204" pitchFamily="34" charset="-120"/>
                <a:ea typeface="微軟正黑體" panose="020B0604030504040204" pitchFamily="34" charset="-120"/>
              </a:rPr>
              <a:t>--</a:t>
            </a:r>
            <a:r>
              <a:rPr lang="en-US" altLang="zh-CN" sz="1500" dirty="0">
                <a:latin typeface="微軟正黑體" panose="020B0604030504040204" pitchFamily="34" charset="-120"/>
                <a:ea typeface="微軟正黑體" panose="020B0604030504040204" pitchFamily="34" charset="-120"/>
              </a:rPr>
              <a:t>PKG</a:t>
            </a:r>
            <a:r>
              <a:rPr lang="zh-CN" altLang="en-US" sz="1500" dirty="0">
                <a:latin typeface="微軟正黑體" panose="020B0604030504040204" pitchFamily="34" charset="-120"/>
                <a:ea typeface="微軟正黑體" panose="020B0604030504040204" pitchFamily="34" charset="-120"/>
              </a:rPr>
              <a:t>拋</a:t>
            </a:r>
            <a:r>
              <a:rPr lang="en-US" altLang="zh-CN" sz="1500" dirty="0">
                <a:latin typeface="微軟正黑體" panose="020B0604030504040204" pitchFamily="34" charset="-120"/>
                <a:ea typeface="微軟正黑體" panose="020B0604030504040204" pitchFamily="34" charset="-120"/>
              </a:rPr>
              <a:t>MSD</a:t>
            </a:r>
            <a:endParaRPr lang="en-US" sz="600"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3319757" y="2749718"/>
            <a:ext cx="984565" cy="230832"/>
          </a:xfrm>
          <a:prstGeom prst="rect">
            <a:avLst/>
          </a:prstGeom>
          <a:noFill/>
        </p:spPr>
        <p:txBody>
          <a:bodyPr wrap="none" rtlCol="0">
            <a:spAutoFit/>
          </a:bodyPr>
          <a:lstStyle/>
          <a:p>
            <a:r>
              <a:rPr lang="zh-CN" altLang="en-US" sz="900" dirty="0">
                <a:solidFill>
                  <a:srgbClr val="FF0000"/>
                </a:solidFill>
              </a:rPr>
              <a:t>①點擊</a:t>
            </a:r>
            <a:r>
              <a:rPr lang="en-US" altLang="zh-CN" sz="900" dirty="0">
                <a:solidFill>
                  <a:srgbClr val="FF0000"/>
                </a:solidFill>
              </a:rPr>
              <a:t>MSD</a:t>
            </a:r>
            <a:r>
              <a:rPr lang="zh-CN" altLang="en-US" sz="900" dirty="0">
                <a:solidFill>
                  <a:srgbClr val="FF0000"/>
                </a:solidFill>
              </a:rPr>
              <a:t>拋轉</a:t>
            </a:r>
            <a:endParaRPr lang="en-US" altLang="zh-CN" sz="900" dirty="0">
              <a:solidFill>
                <a:srgbClr val="FF0000"/>
              </a:solidFill>
            </a:endParaRPr>
          </a:p>
        </p:txBody>
      </p:sp>
      <p:sp>
        <p:nvSpPr>
          <p:cNvPr id="15" name="文字方塊 14"/>
          <p:cNvSpPr txBox="1"/>
          <p:nvPr/>
        </p:nvSpPr>
        <p:spPr>
          <a:xfrm>
            <a:off x="5427219" y="1715504"/>
            <a:ext cx="992579" cy="230832"/>
          </a:xfrm>
          <a:prstGeom prst="rect">
            <a:avLst/>
          </a:prstGeom>
          <a:noFill/>
        </p:spPr>
        <p:txBody>
          <a:bodyPr wrap="none" rtlCol="0">
            <a:spAutoFit/>
          </a:bodyPr>
          <a:lstStyle/>
          <a:p>
            <a:r>
              <a:rPr lang="zh-CN" altLang="en-US" sz="900" dirty="0">
                <a:solidFill>
                  <a:srgbClr val="FF0000"/>
                </a:solidFill>
              </a:rPr>
              <a:t>③查看拋轉結果</a:t>
            </a:r>
            <a:endParaRPr lang="en-US" altLang="zh-CN" sz="900" dirty="0">
              <a:solidFill>
                <a:srgbClr val="FF0000"/>
              </a:solidFill>
            </a:endParaRPr>
          </a:p>
        </p:txBody>
      </p:sp>
    </p:spTree>
    <p:extLst>
      <p:ext uri="{BB962C8B-B14F-4D97-AF65-F5344CB8AC3E}">
        <p14:creationId xmlns:p14="http://schemas.microsoft.com/office/powerpoint/2010/main" val="89556219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693145" y="641828"/>
            <a:ext cx="2416703" cy="4140279"/>
          </a:xfrm>
          <a:prstGeom prst="rect">
            <a:avLst/>
          </a:prstGeom>
        </p:spPr>
      </p:pic>
      <p:pic>
        <p:nvPicPr>
          <p:cNvPr id="9" name="圖片 8"/>
          <p:cNvPicPr>
            <a:picLocks noChangeAspect="1"/>
          </p:cNvPicPr>
          <p:nvPr/>
        </p:nvPicPr>
        <p:blipFill>
          <a:blip r:embed="rId4"/>
          <a:stretch>
            <a:fillRect/>
          </a:stretch>
        </p:blipFill>
        <p:spPr>
          <a:xfrm>
            <a:off x="3300926" y="641828"/>
            <a:ext cx="2397245" cy="4140279"/>
          </a:xfrm>
          <a:prstGeom prst="rect">
            <a:avLst/>
          </a:prstGeom>
        </p:spPr>
      </p:pic>
      <p:pic>
        <p:nvPicPr>
          <p:cNvPr id="10" name="圖片 9"/>
          <p:cNvPicPr>
            <a:picLocks noChangeAspect="1"/>
          </p:cNvPicPr>
          <p:nvPr/>
        </p:nvPicPr>
        <p:blipFill>
          <a:blip r:embed="rId5"/>
          <a:stretch>
            <a:fillRect/>
          </a:stretch>
        </p:blipFill>
        <p:spPr>
          <a:xfrm>
            <a:off x="5889249" y="641828"/>
            <a:ext cx="2396523" cy="4140279"/>
          </a:xfrm>
          <a:prstGeom prst="rect">
            <a:avLst/>
          </a:prstGeom>
        </p:spPr>
      </p:pic>
      <p:sp>
        <p:nvSpPr>
          <p:cNvPr id="24" name="文字方塊 23"/>
          <p:cNvSpPr txBox="1"/>
          <p:nvPr/>
        </p:nvSpPr>
        <p:spPr>
          <a:xfrm>
            <a:off x="693145" y="2130796"/>
            <a:ext cx="992579" cy="230832"/>
          </a:xfrm>
          <a:prstGeom prst="rect">
            <a:avLst/>
          </a:prstGeom>
          <a:noFill/>
        </p:spPr>
        <p:txBody>
          <a:bodyPr wrap="none" rtlCol="0">
            <a:spAutoFit/>
          </a:bodyPr>
          <a:lstStyle/>
          <a:p>
            <a:r>
              <a:rPr lang="zh-CN" altLang="en-US" sz="900" dirty="0">
                <a:solidFill>
                  <a:srgbClr val="FF0000"/>
                </a:solidFill>
              </a:rPr>
              <a:t>①點擊撿料任務</a:t>
            </a:r>
            <a:endParaRPr lang="en-US" altLang="zh-CN" sz="900" dirty="0">
              <a:solidFill>
                <a:srgbClr val="FF0000"/>
              </a:solidFill>
            </a:endParaRPr>
          </a:p>
        </p:txBody>
      </p:sp>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生產管理</a:t>
            </a:r>
            <a:r>
              <a:rPr lang="en-US" altLang="zh-CN" sz="1800" dirty="0">
                <a:latin typeface="微軟正黑體" panose="020B0604030504040204" pitchFamily="34" charset="-120"/>
                <a:ea typeface="微軟正黑體" panose="020B0604030504040204" pitchFamily="34" charset="-120"/>
              </a:rPr>
              <a:t>--</a:t>
            </a:r>
            <a:r>
              <a:rPr lang="zh-CN" altLang="en-US" sz="1500" dirty="0">
                <a:latin typeface="微軟正黑體" panose="020B0604030504040204" pitchFamily="34" charset="-120"/>
                <a:ea typeface="微軟正黑體" panose="020B0604030504040204" pitchFamily="34" charset="-120"/>
              </a:rPr>
              <a:t>撿料任務</a:t>
            </a:r>
            <a:endParaRPr lang="en-US" sz="525" dirty="0">
              <a:latin typeface="微軟正黑體" panose="020B0604030504040204" pitchFamily="34" charset="-120"/>
              <a:ea typeface="微軟正黑體" panose="020B0604030504040204" pitchFamily="34" charset="-120"/>
            </a:endParaRPr>
          </a:p>
        </p:txBody>
      </p:sp>
      <p:sp>
        <p:nvSpPr>
          <p:cNvPr id="17" name="文字方塊 16"/>
          <p:cNvSpPr txBox="1"/>
          <p:nvPr/>
        </p:nvSpPr>
        <p:spPr>
          <a:xfrm>
            <a:off x="3605936" y="3302312"/>
            <a:ext cx="761747" cy="230832"/>
          </a:xfrm>
          <a:prstGeom prst="rect">
            <a:avLst/>
          </a:prstGeom>
          <a:noFill/>
        </p:spPr>
        <p:txBody>
          <a:bodyPr wrap="none" rtlCol="0">
            <a:spAutoFit/>
          </a:bodyPr>
          <a:lstStyle/>
          <a:p>
            <a:r>
              <a:rPr lang="zh-CN" altLang="en-US" sz="900" dirty="0">
                <a:solidFill>
                  <a:srgbClr val="FF0000"/>
                </a:solidFill>
              </a:rPr>
              <a:t>②點擊撿料</a:t>
            </a:r>
            <a:endParaRPr lang="en-US" altLang="zh-CN" sz="900" dirty="0">
              <a:solidFill>
                <a:srgbClr val="FF0000"/>
              </a:solidFill>
            </a:endParaRPr>
          </a:p>
        </p:txBody>
      </p:sp>
      <p:sp>
        <p:nvSpPr>
          <p:cNvPr id="18" name="文字方塊 17"/>
          <p:cNvSpPr txBox="1"/>
          <p:nvPr/>
        </p:nvSpPr>
        <p:spPr>
          <a:xfrm>
            <a:off x="6443192" y="1865834"/>
            <a:ext cx="1454244" cy="230832"/>
          </a:xfrm>
          <a:prstGeom prst="rect">
            <a:avLst/>
          </a:prstGeom>
          <a:noFill/>
        </p:spPr>
        <p:txBody>
          <a:bodyPr wrap="none" rtlCol="0">
            <a:spAutoFit/>
          </a:bodyPr>
          <a:lstStyle/>
          <a:p>
            <a:r>
              <a:rPr lang="zh-CN" altLang="en-US" sz="900" dirty="0">
                <a:solidFill>
                  <a:srgbClr val="FF0000"/>
                </a:solidFill>
              </a:rPr>
              <a:t>③根據取料信息找到物料</a:t>
            </a:r>
            <a:endParaRPr lang="en-US" altLang="zh-CN" sz="900" dirty="0">
              <a:solidFill>
                <a:srgbClr val="FF0000"/>
              </a:solidFill>
            </a:endParaRPr>
          </a:p>
        </p:txBody>
      </p:sp>
      <p:sp>
        <p:nvSpPr>
          <p:cNvPr id="19" name="文字方塊 18"/>
          <p:cNvSpPr txBox="1"/>
          <p:nvPr/>
        </p:nvSpPr>
        <p:spPr>
          <a:xfrm>
            <a:off x="7077694" y="3406186"/>
            <a:ext cx="992579" cy="230832"/>
          </a:xfrm>
          <a:prstGeom prst="rect">
            <a:avLst/>
          </a:prstGeom>
          <a:noFill/>
        </p:spPr>
        <p:txBody>
          <a:bodyPr wrap="none" rtlCol="0">
            <a:spAutoFit/>
          </a:bodyPr>
          <a:lstStyle/>
          <a:p>
            <a:r>
              <a:rPr lang="zh-CN" altLang="en-US" sz="900" dirty="0">
                <a:solidFill>
                  <a:srgbClr val="FF0000"/>
                </a:solidFill>
              </a:rPr>
              <a:t>④掃描備料載具</a:t>
            </a:r>
            <a:endParaRPr lang="en-US" altLang="zh-CN" sz="900" dirty="0">
              <a:solidFill>
                <a:srgbClr val="FF0000"/>
              </a:solidFill>
            </a:endParaRPr>
          </a:p>
        </p:txBody>
      </p:sp>
      <p:sp>
        <p:nvSpPr>
          <p:cNvPr id="21" name="文字方塊 20"/>
          <p:cNvSpPr txBox="1"/>
          <p:nvPr/>
        </p:nvSpPr>
        <p:spPr>
          <a:xfrm>
            <a:off x="6038948" y="4678232"/>
            <a:ext cx="2031325" cy="230832"/>
          </a:xfrm>
          <a:prstGeom prst="rect">
            <a:avLst/>
          </a:prstGeom>
          <a:noFill/>
        </p:spPr>
        <p:txBody>
          <a:bodyPr wrap="none" rtlCol="0">
            <a:spAutoFit/>
          </a:bodyPr>
          <a:lstStyle/>
          <a:p>
            <a:r>
              <a:rPr lang="zh-CN" altLang="en-US" sz="900" dirty="0">
                <a:solidFill>
                  <a:srgbClr val="FF0000"/>
                </a:solidFill>
              </a:rPr>
              <a:t>若不撿推薦的物料，可點擊跳過此盤</a:t>
            </a:r>
            <a:endParaRPr lang="en-US" altLang="zh-CN" sz="900" dirty="0">
              <a:solidFill>
                <a:srgbClr val="FF0000"/>
              </a:solidFill>
            </a:endParaRPr>
          </a:p>
        </p:txBody>
      </p:sp>
      <p:sp>
        <p:nvSpPr>
          <p:cNvPr id="22" name="文字方塊 21"/>
          <p:cNvSpPr txBox="1"/>
          <p:nvPr/>
        </p:nvSpPr>
        <p:spPr>
          <a:xfrm>
            <a:off x="4288350" y="1279313"/>
            <a:ext cx="1338828" cy="230832"/>
          </a:xfrm>
          <a:prstGeom prst="rect">
            <a:avLst/>
          </a:prstGeom>
          <a:noFill/>
        </p:spPr>
        <p:txBody>
          <a:bodyPr wrap="none" rtlCol="0">
            <a:spAutoFit/>
          </a:bodyPr>
          <a:lstStyle/>
          <a:p>
            <a:r>
              <a:rPr lang="zh-CN" altLang="en-US" sz="900" dirty="0">
                <a:solidFill>
                  <a:srgbClr val="FF0000"/>
                </a:solidFill>
              </a:rPr>
              <a:t>可以搜索要撿料的工單</a:t>
            </a:r>
            <a:endParaRPr lang="en-US" altLang="zh-CN" sz="900" dirty="0">
              <a:solidFill>
                <a:srgbClr val="FF0000"/>
              </a:solidFill>
            </a:endParaRPr>
          </a:p>
        </p:txBody>
      </p:sp>
      <p:sp>
        <p:nvSpPr>
          <p:cNvPr id="23" name="文字方塊 22"/>
          <p:cNvSpPr txBox="1"/>
          <p:nvPr/>
        </p:nvSpPr>
        <p:spPr>
          <a:xfrm>
            <a:off x="7147231" y="3938334"/>
            <a:ext cx="992579" cy="230832"/>
          </a:xfrm>
          <a:prstGeom prst="rect">
            <a:avLst/>
          </a:prstGeom>
          <a:noFill/>
        </p:spPr>
        <p:txBody>
          <a:bodyPr wrap="none" rtlCol="0">
            <a:spAutoFit/>
          </a:bodyPr>
          <a:lstStyle/>
          <a:p>
            <a:r>
              <a:rPr lang="zh-CN" altLang="en-US" sz="900" dirty="0">
                <a:solidFill>
                  <a:srgbClr val="FF0000"/>
                </a:solidFill>
              </a:rPr>
              <a:t>⑤掃描條碼即可</a:t>
            </a:r>
            <a:endParaRPr lang="en-US" altLang="zh-CN" sz="900" dirty="0">
              <a:solidFill>
                <a:srgbClr val="FF0000"/>
              </a:solidFill>
            </a:endParaRPr>
          </a:p>
        </p:txBody>
      </p:sp>
    </p:spTree>
    <p:extLst>
      <p:ext uri="{BB962C8B-B14F-4D97-AF65-F5344CB8AC3E}">
        <p14:creationId xmlns:p14="http://schemas.microsoft.com/office/powerpoint/2010/main" val="111926027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693145" y="641828"/>
            <a:ext cx="2416703" cy="4140279"/>
          </a:xfrm>
          <a:prstGeom prst="rect">
            <a:avLst/>
          </a:prstGeom>
        </p:spPr>
      </p:pic>
      <p:pic>
        <p:nvPicPr>
          <p:cNvPr id="2" name="圖片 1"/>
          <p:cNvPicPr>
            <a:picLocks noChangeAspect="1"/>
          </p:cNvPicPr>
          <p:nvPr/>
        </p:nvPicPr>
        <p:blipFill>
          <a:blip r:embed="rId4"/>
          <a:stretch>
            <a:fillRect/>
          </a:stretch>
        </p:blipFill>
        <p:spPr>
          <a:xfrm>
            <a:off x="3249833" y="641828"/>
            <a:ext cx="2440390" cy="4140279"/>
          </a:xfrm>
          <a:prstGeom prst="rect">
            <a:avLst/>
          </a:prstGeom>
        </p:spPr>
      </p:pic>
      <p:pic>
        <p:nvPicPr>
          <p:cNvPr id="3" name="圖片 2"/>
          <p:cNvPicPr>
            <a:picLocks noChangeAspect="1"/>
          </p:cNvPicPr>
          <p:nvPr/>
        </p:nvPicPr>
        <p:blipFill>
          <a:blip r:embed="rId5"/>
          <a:stretch>
            <a:fillRect/>
          </a:stretch>
        </p:blipFill>
        <p:spPr>
          <a:xfrm>
            <a:off x="5830207" y="648653"/>
            <a:ext cx="2395214" cy="4133455"/>
          </a:xfrm>
          <a:prstGeom prst="rect">
            <a:avLst/>
          </a:prstGeom>
        </p:spPr>
      </p:pic>
      <p:sp>
        <p:nvSpPr>
          <p:cNvPr id="24" name="文字方塊 23"/>
          <p:cNvSpPr txBox="1"/>
          <p:nvPr/>
        </p:nvSpPr>
        <p:spPr>
          <a:xfrm>
            <a:off x="693145" y="2130796"/>
            <a:ext cx="992579" cy="230832"/>
          </a:xfrm>
          <a:prstGeom prst="rect">
            <a:avLst/>
          </a:prstGeom>
          <a:noFill/>
        </p:spPr>
        <p:txBody>
          <a:bodyPr wrap="none" rtlCol="0">
            <a:spAutoFit/>
          </a:bodyPr>
          <a:lstStyle/>
          <a:p>
            <a:r>
              <a:rPr lang="zh-CN" altLang="en-US" sz="900" dirty="0">
                <a:solidFill>
                  <a:srgbClr val="FF0000"/>
                </a:solidFill>
              </a:rPr>
              <a:t>①點擊撿料任務</a:t>
            </a:r>
            <a:endParaRPr lang="en-US" altLang="zh-CN" sz="900" dirty="0">
              <a:solidFill>
                <a:srgbClr val="FF0000"/>
              </a:solidFill>
            </a:endParaRPr>
          </a:p>
        </p:txBody>
      </p:sp>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生產管理</a:t>
            </a:r>
            <a:r>
              <a:rPr lang="en-US" altLang="zh-CN" sz="1800" dirty="0">
                <a:latin typeface="微軟正黑體" panose="020B0604030504040204" pitchFamily="34" charset="-120"/>
                <a:ea typeface="微軟正黑體" panose="020B0604030504040204" pitchFamily="34" charset="-120"/>
              </a:rPr>
              <a:t>--</a:t>
            </a:r>
            <a:r>
              <a:rPr lang="en-US" altLang="zh-CN" sz="1500" dirty="0">
                <a:latin typeface="微軟正黑體" panose="020B0604030504040204" pitchFamily="34" charset="-120"/>
                <a:ea typeface="微軟正黑體" panose="020B0604030504040204" pitchFamily="34" charset="-120"/>
              </a:rPr>
              <a:t>PN</a:t>
            </a:r>
            <a:r>
              <a:rPr lang="zh-CN" altLang="en-US" sz="1500" dirty="0">
                <a:latin typeface="微軟正黑體" panose="020B0604030504040204" pitchFamily="34" charset="-120"/>
                <a:ea typeface="微軟正黑體" panose="020B0604030504040204" pitchFamily="34" charset="-120"/>
              </a:rPr>
              <a:t>緊急叫料</a:t>
            </a:r>
            <a:endParaRPr lang="en-US" sz="450" dirty="0">
              <a:latin typeface="微軟正黑體" panose="020B0604030504040204" pitchFamily="34" charset="-120"/>
              <a:ea typeface="微軟正黑體" panose="020B0604030504040204" pitchFamily="34" charset="-120"/>
            </a:endParaRPr>
          </a:p>
        </p:txBody>
      </p:sp>
      <p:sp>
        <p:nvSpPr>
          <p:cNvPr id="17" name="文字方塊 16"/>
          <p:cNvSpPr txBox="1"/>
          <p:nvPr/>
        </p:nvSpPr>
        <p:spPr>
          <a:xfrm>
            <a:off x="4012089" y="1609603"/>
            <a:ext cx="1125629" cy="230832"/>
          </a:xfrm>
          <a:prstGeom prst="rect">
            <a:avLst/>
          </a:prstGeom>
          <a:noFill/>
        </p:spPr>
        <p:txBody>
          <a:bodyPr wrap="none" rtlCol="0">
            <a:spAutoFit/>
          </a:bodyPr>
          <a:lstStyle/>
          <a:p>
            <a:r>
              <a:rPr lang="zh-CN" altLang="en-US" sz="900" dirty="0">
                <a:solidFill>
                  <a:srgbClr val="FF0000"/>
                </a:solidFill>
              </a:rPr>
              <a:t>②勾選</a:t>
            </a:r>
            <a:r>
              <a:rPr lang="en-US" altLang="zh-CN" sz="900" dirty="0">
                <a:solidFill>
                  <a:srgbClr val="FF0000"/>
                </a:solidFill>
              </a:rPr>
              <a:t>PN</a:t>
            </a:r>
            <a:r>
              <a:rPr lang="zh-CN" altLang="en-US" sz="900" dirty="0">
                <a:solidFill>
                  <a:srgbClr val="FF0000"/>
                </a:solidFill>
              </a:rPr>
              <a:t>緊急叫料</a:t>
            </a:r>
            <a:endParaRPr lang="en-US" altLang="zh-CN" sz="900" dirty="0">
              <a:solidFill>
                <a:srgbClr val="FF0000"/>
              </a:solidFill>
            </a:endParaRPr>
          </a:p>
        </p:txBody>
      </p:sp>
      <p:sp>
        <p:nvSpPr>
          <p:cNvPr id="18" name="文字方塊 17"/>
          <p:cNvSpPr txBox="1"/>
          <p:nvPr/>
        </p:nvSpPr>
        <p:spPr>
          <a:xfrm>
            <a:off x="5923849" y="3019220"/>
            <a:ext cx="1223412" cy="230832"/>
          </a:xfrm>
          <a:prstGeom prst="rect">
            <a:avLst/>
          </a:prstGeom>
          <a:noFill/>
        </p:spPr>
        <p:txBody>
          <a:bodyPr wrap="none" rtlCol="0">
            <a:spAutoFit/>
          </a:bodyPr>
          <a:lstStyle/>
          <a:p>
            <a:r>
              <a:rPr lang="zh-CN" altLang="en-US" sz="900" dirty="0">
                <a:solidFill>
                  <a:srgbClr val="FF0000"/>
                </a:solidFill>
              </a:rPr>
              <a:t>③可以查看庫存信息</a:t>
            </a:r>
            <a:endParaRPr lang="en-US" altLang="zh-CN" sz="900" dirty="0">
              <a:solidFill>
                <a:srgbClr val="FF0000"/>
              </a:solidFill>
            </a:endParaRPr>
          </a:p>
        </p:txBody>
      </p:sp>
      <p:sp>
        <p:nvSpPr>
          <p:cNvPr id="21" name="文字方塊 20"/>
          <p:cNvSpPr txBox="1"/>
          <p:nvPr/>
        </p:nvSpPr>
        <p:spPr>
          <a:xfrm>
            <a:off x="6038948" y="4678232"/>
            <a:ext cx="2031325" cy="230832"/>
          </a:xfrm>
          <a:prstGeom prst="rect">
            <a:avLst/>
          </a:prstGeom>
          <a:noFill/>
        </p:spPr>
        <p:txBody>
          <a:bodyPr wrap="none" rtlCol="0">
            <a:spAutoFit/>
          </a:bodyPr>
          <a:lstStyle/>
          <a:p>
            <a:r>
              <a:rPr lang="zh-CN" altLang="en-US" sz="900" dirty="0">
                <a:solidFill>
                  <a:srgbClr val="FF0000"/>
                </a:solidFill>
              </a:rPr>
              <a:t>若不需要該物料，可點擊跳過此料號</a:t>
            </a:r>
            <a:endParaRPr lang="en-US" altLang="zh-CN" sz="900" dirty="0">
              <a:solidFill>
                <a:srgbClr val="FF0000"/>
              </a:solidFill>
            </a:endParaRPr>
          </a:p>
        </p:txBody>
      </p:sp>
      <p:sp>
        <p:nvSpPr>
          <p:cNvPr id="22" name="文字方塊 21"/>
          <p:cNvSpPr txBox="1"/>
          <p:nvPr/>
        </p:nvSpPr>
        <p:spPr>
          <a:xfrm>
            <a:off x="4215110" y="1257993"/>
            <a:ext cx="1338828" cy="230832"/>
          </a:xfrm>
          <a:prstGeom prst="rect">
            <a:avLst/>
          </a:prstGeom>
          <a:noFill/>
        </p:spPr>
        <p:txBody>
          <a:bodyPr wrap="none" rtlCol="0">
            <a:spAutoFit/>
          </a:bodyPr>
          <a:lstStyle/>
          <a:p>
            <a:r>
              <a:rPr lang="zh-CN" altLang="en-US" sz="900" dirty="0">
                <a:solidFill>
                  <a:srgbClr val="FF0000"/>
                </a:solidFill>
              </a:rPr>
              <a:t>可以搜索要撿料的工單</a:t>
            </a:r>
            <a:endParaRPr lang="en-US" altLang="zh-CN" sz="900" dirty="0">
              <a:solidFill>
                <a:srgbClr val="FF0000"/>
              </a:solidFill>
            </a:endParaRPr>
          </a:p>
        </p:txBody>
      </p:sp>
      <p:sp>
        <p:nvSpPr>
          <p:cNvPr id="16" name="文字方塊 15"/>
          <p:cNvSpPr txBox="1"/>
          <p:nvPr/>
        </p:nvSpPr>
        <p:spPr>
          <a:xfrm>
            <a:off x="6904858" y="1458390"/>
            <a:ext cx="761747" cy="230832"/>
          </a:xfrm>
          <a:prstGeom prst="rect">
            <a:avLst/>
          </a:prstGeom>
          <a:noFill/>
        </p:spPr>
        <p:txBody>
          <a:bodyPr wrap="none" rtlCol="0">
            <a:spAutoFit/>
          </a:bodyPr>
          <a:lstStyle/>
          <a:p>
            <a:r>
              <a:rPr lang="zh-CN" altLang="en-US" sz="900" dirty="0">
                <a:solidFill>
                  <a:srgbClr val="FF0000"/>
                </a:solidFill>
              </a:rPr>
              <a:t>④掃描條碼</a:t>
            </a:r>
            <a:endParaRPr lang="en-US" altLang="zh-CN" sz="900" dirty="0">
              <a:solidFill>
                <a:srgbClr val="FF0000"/>
              </a:solidFill>
            </a:endParaRPr>
          </a:p>
        </p:txBody>
      </p:sp>
      <p:sp>
        <p:nvSpPr>
          <p:cNvPr id="20" name="文字方塊 19"/>
          <p:cNvSpPr txBox="1"/>
          <p:nvPr/>
        </p:nvSpPr>
        <p:spPr>
          <a:xfrm>
            <a:off x="6904857" y="1952048"/>
            <a:ext cx="761747" cy="230832"/>
          </a:xfrm>
          <a:prstGeom prst="rect">
            <a:avLst/>
          </a:prstGeom>
          <a:noFill/>
        </p:spPr>
        <p:txBody>
          <a:bodyPr wrap="none" rtlCol="0">
            <a:spAutoFit/>
          </a:bodyPr>
          <a:lstStyle/>
          <a:p>
            <a:r>
              <a:rPr lang="zh-CN" altLang="en-US" sz="900" dirty="0">
                <a:solidFill>
                  <a:srgbClr val="FF0000"/>
                </a:solidFill>
              </a:rPr>
              <a:t>⑤輸入數量</a:t>
            </a:r>
            <a:endParaRPr lang="en-US" altLang="zh-CN" sz="900" dirty="0">
              <a:solidFill>
                <a:srgbClr val="FF0000"/>
              </a:solidFill>
            </a:endParaRPr>
          </a:p>
        </p:txBody>
      </p:sp>
    </p:spTree>
    <p:extLst>
      <p:ext uri="{BB962C8B-B14F-4D97-AF65-F5344CB8AC3E}">
        <p14:creationId xmlns:p14="http://schemas.microsoft.com/office/powerpoint/2010/main" val="80065175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4572000" y="681540"/>
            <a:ext cx="2519344" cy="4140279"/>
          </a:xfrm>
          <a:prstGeom prst="rect">
            <a:avLst/>
          </a:prstGeom>
        </p:spPr>
      </p:pic>
      <p:pic>
        <p:nvPicPr>
          <p:cNvPr id="11" name="圖片 10"/>
          <p:cNvPicPr>
            <a:picLocks noChangeAspect="1"/>
          </p:cNvPicPr>
          <p:nvPr/>
        </p:nvPicPr>
        <p:blipFill>
          <a:blip r:embed="rId4"/>
          <a:stretch>
            <a:fillRect/>
          </a:stretch>
        </p:blipFill>
        <p:spPr>
          <a:xfrm>
            <a:off x="1895425" y="681540"/>
            <a:ext cx="2416703" cy="4140279"/>
          </a:xfrm>
          <a:prstGeom prst="rect">
            <a:avLst/>
          </a:prstGeom>
        </p:spPr>
      </p:pic>
      <p:sp>
        <p:nvSpPr>
          <p:cNvPr id="24" name="文字方塊 23"/>
          <p:cNvSpPr txBox="1"/>
          <p:nvPr/>
        </p:nvSpPr>
        <p:spPr>
          <a:xfrm>
            <a:off x="2457445" y="2072465"/>
            <a:ext cx="1338828" cy="230832"/>
          </a:xfrm>
          <a:prstGeom prst="rect">
            <a:avLst/>
          </a:prstGeom>
          <a:noFill/>
        </p:spPr>
        <p:txBody>
          <a:bodyPr wrap="none" rtlCol="0">
            <a:spAutoFit/>
          </a:bodyPr>
          <a:lstStyle/>
          <a:p>
            <a:r>
              <a:rPr lang="zh-CN" altLang="en-US" sz="900" dirty="0">
                <a:solidFill>
                  <a:srgbClr val="FF0000"/>
                </a:solidFill>
              </a:rPr>
              <a:t>①點擊準時達撿料作業</a:t>
            </a:r>
            <a:endParaRPr lang="en-US" altLang="zh-CN" sz="900" dirty="0">
              <a:solidFill>
                <a:srgbClr val="FF0000"/>
              </a:solidFill>
            </a:endParaRPr>
          </a:p>
        </p:txBody>
      </p:sp>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生產管理</a:t>
            </a:r>
            <a:r>
              <a:rPr lang="en-US" altLang="zh-CN" sz="1800" dirty="0">
                <a:latin typeface="微軟正黑體" panose="020B0604030504040204" pitchFamily="34" charset="-120"/>
                <a:ea typeface="微軟正黑體" panose="020B0604030504040204" pitchFamily="34" charset="-120"/>
              </a:rPr>
              <a:t>--</a:t>
            </a:r>
            <a:r>
              <a:rPr lang="zh-CN" altLang="en-US" sz="1575" dirty="0">
                <a:latin typeface="微軟正黑體" panose="020B0604030504040204" pitchFamily="34" charset="-120"/>
                <a:ea typeface="微軟正黑體" panose="020B0604030504040204" pitchFamily="34" charset="-120"/>
              </a:rPr>
              <a:t>準時達</a:t>
            </a:r>
            <a:r>
              <a:rPr lang="zh-CN" altLang="en-US" sz="1500" dirty="0">
                <a:latin typeface="微軟正黑體" panose="020B0604030504040204" pitchFamily="34" charset="-120"/>
                <a:ea typeface="微軟正黑體" panose="020B0604030504040204" pitchFamily="34" charset="-120"/>
              </a:rPr>
              <a:t>撿料作業</a:t>
            </a:r>
            <a:endParaRPr lang="en-US" sz="525" dirty="0">
              <a:latin typeface="微軟正黑體" panose="020B0604030504040204" pitchFamily="34" charset="-120"/>
              <a:ea typeface="微軟正黑體" panose="020B0604030504040204" pitchFamily="34" charset="-120"/>
            </a:endParaRPr>
          </a:p>
        </p:txBody>
      </p:sp>
      <p:sp>
        <p:nvSpPr>
          <p:cNvPr id="17" name="文字方塊 16"/>
          <p:cNvSpPr txBox="1"/>
          <p:nvPr/>
        </p:nvSpPr>
        <p:spPr>
          <a:xfrm>
            <a:off x="6017611" y="1329245"/>
            <a:ext cx="877163" cy="230832"/>
          </a:xfrm>
          <a:prstGeom prst="rect">
            <a:avLst/>
          </a:prstGeom>
          <a:noFill/>
        </p:spPr>
        <p:txBody>
          <a:bodyPr wrap="none" rtlCol="0">
            <a:spAutoFit/>
          </a:bodyPr>
          <a:lstStyle/>
          <a:p>
            <a:r>
              <a:rPr lang="zh-CN" altLang="en-US" sz="900" dirty="0">
                <a:solidFill>
                  <a:srgbClr val="FF0000"/>
                </a:solidFill>
              </a:rPr>
              <a:t>②掃描工單號</a:t>
            </a:r>
            <a:endParaRPr lang="en-US" altLang="zh-CN" sz="900" dirty="0">
              <a:solidFill>
                <a:srgbClr val="FF0000"/>
              </a:solidFill>
            </a:endParaRPr>
          </a:p>
        </p:txBody>
      </p:sp>
      <p:sp>
        <p:nvSpPr>
          <p:cNvPr id="18" name="文字方塊 17"/>
          <p:cNvSpPr txBox="1"/>
          <p:nvPr/>
        </p:nvSpPr>
        <p:spPr>
          <a:xfrm>
            <a:off x="6017611" y="1700855"/>
            <a:ext cx="877163" cy="230832"/>
          </a:xfrm>
          <a:prstGeom prst="rect">
            <a:avLst/>
          </a:prstGeom>
          <a:noFill/>
        </p:spPr>
        <p:txBody>
          <a:bodyPr wrap="none" rtlCol="0">
            <a:spAutoFit/>
          </a:bodyPr>
          <a:lstStyle/>
          <a:p>
            <a:r>
              <a:rPr lang="zh-CN" altLang="en-US" sz="900" dirty="0">
                <a:solidFill>
                  <a:srgbClr val="FF0000"/>
                </a:solidFill>
              </a:rPr>
              <a:t>③掃描棧板號</a:t>
            </a:r>
            <a:endParaRPr lang="en-US" altLang="zh-CN" sz="900" dirty="0">
              <a:solidFill>
                <a:srgbClr val="FF0000"/>
              </a:solidFill>
            </a:endParaRPr>
          </a:p>
        </p:txBody>
      </p:sp>
      <p:sp>
        <p:nvSpPr>
          <p:cNvPr id="19" name="文字方塊 18"/>
          <p:cNvSpPr txBox="1"/>
          <p:nvPr/>
        </p:nvSpPr>
        <p:spPr>
          <a:xfrm>
            <a:off x="6046321" y="2023211"/>
            <a:ext cx="821059" cy="230832"/>
          </a:xfrm>
          <a:prstGeom prst="rect">
            <a:avLst/>
          </a:prstGeom>
          <a:noFill/>
        </p:spPr>
        <p:txBody>
          <a:bodyPr wrap="none" rtlCol="0">
            <a:spAutoFit/>
          </a:bodyPr>
          <a:lstStyle/>
          <a:p>
            <a:r>
              <a:rPr lang="zh-CN" altLang="en-US" sz="900" dirty="0">
                <a:solidFill>
                  <a:srgbClr val="FF0000"/>
                </a:solidFill>
              </a:rPr>
              <a:t>④掃描</a:t>
            </a:r>
            <a:r>
              <a:rPr lang="en-US" altLang="zh-CN" sz="900" dirty="0">
                <a:solidFill>
                  <a:srgbClr val="FF0000"/>
                </a:solidFill>
              </a:rPr>
              <a:t>PKGID</a:t>
            </a:r>
          </a:p>
        </p:txBody>
      </p:sp>
    </p:spTree>
    <p:extLst>
      <p:ext uri="{BB962C8B-B14F-4D97-AF65-F5344CB8AC3E}">
        <p14:creationId xmlns:p14="http://schemas.microsoft.com/office/powerpoint/2010/main" val="330807686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1547270" y="606953"/>
            <a:ext cx="2416703" cy="4140279"/>
          </a:xfrm>
          <a:prstGeom prst="rect">
            <a:avLst/>
          </a:prstGeom>
        </p:spPr>
      </p:pic>
      <p:pic>
        <p:nvPicPr>
          <p:cNvPr id="2" name="圖片 1"/>
          <p:cNvPicPr>
            <a:picLocks noChangeAspect="1"/>
          </p:cNvPicPr>
          <p:nvPr/>
        </p:nvPicPr>
        <p:blipFill>
          <a:blip r:embed="rId4"/>
          <a:stretch>
            <a:fillRect/>
          </a:stretch>
        </p:blipFill>
        <p:spPr>
          <a:xfrm>
            <a:off x="4462231" y="606953"/>
            <a:ext cx="2486993" cy="4140279"/>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650" dirty="0">
                <a:latin typeface="微軟正黑體" panose="020B0604030504040204" pitchFamily="34" charset="-120"/>
                <a:ea typeface="微軟正黑體" panose="020B0604030504040204" pitchFamily="34" charset="-120"/>
              </a:rPr>
              <a:t>上料表分料</a:t>
            </a:r>
            <a:endParaRPr lang="en-US" sz="450"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5801826" y="1274764"/>
            <a:ext cx="992579" cy="230832"/>
          </a:xfrm>
          <a:prstGeom prst="rect">
            <a:avLst/>
          </a:prstGeom>
          <a:noFill/>
        </p:spPr>
        <p:txBody>
          <a:bodyPr wrap="none" rtlCol="0">
            <a:spAutoFit/>
          </a:bodyPr>
          <a:lstStyle/>
          <a:p>
            <a:r>
              <a:rPr lang="zh-CN" altLang="en-US" sz="900" dirty="0">
                <a:solidFill>
                  <a:srgbClr val="FF0000"/>
                </a:solidFill>
              </a:rPr>
              <a:t>②掃描撿料載具</a:t>
            </a:r>
            <a:endParaRPr lang="en-US" altLang="zh-CN" sz="900" dirty="0">
              <a:solidFill>
                <a:srgbClr val="FF0000"/>
              </a:solidFill>
            </a:endParaRPr>
          </a:p>
        </p:txBody>
      </p:sp>
      <p:sp>
        <p:nvSpPr>
          <p:cNvPr id="26" name="文字方塊 25"/>
          <p:cNvSpPr txBox="1"/>
          <p:nvPr/>
        </p:nvSpPr>
        <p:spPr>
          <a:xfrm>
            <a:off x="2224706" y="2046922"/>
            <a:ext cx="1107996" cy="230832"/>
          </a:xfrm>
          <a:prstGeom prst="rect">
            <a:avLst/>
          </a:prstGeom>
          <a:noFill/>
        </p:spPr>
        <p:txBody>
          <a:bodyPr wrap="none" rtlCol="0">
            <a:spAutoFit/>
          </a:bodyPr>
          <a:lstStyle/>
          <a:p>
            <a:r>
              <a:rPr lang="zh-CN" altLang="en-US" sz="900" dirty="0">
                <a:solidFill>
                  <a:srgbClr val="FF0000"/>
                </a:solidFill>
              </a:rPr>
              <a:t>①點擊上料表分料</a:t>
            </a:r>
            <a:endParaRPr lang="en-US" altLang="zh-CN" sz="900" dirty="0">
              <a:solidFill>
                <a:srgbClr val="FF0000"/>
              </a:solidFill>
            </a:endParaRPr>
          </a:p>
        </p:txBody>
      </p:sp>
      <p:sp>
        <p:nvSpPr>
          <p:cNvPr id="28" name="文字方塊 27"/>
          <p:cNvSpPr txBox="1"/>
          <p:nvPr/>
        </p:nvSpPr>
        <p:spPr>
          <a:xfrm>
            <a:off x="5842729" y="2083919"/>
            <a:ext cx="992579" cy="230832"/>
          </a:xfrm>
          <a:prstGeom prst="rect">
            <a:avLst/>
          </a:prstGeom>
          <a:noFill/>
        </p:spPr>
        <p:txBody>
          <a:bodyPr wrap="none" rtlCol="0">
            <a:spAutoFit/>
          </a:bodyPr>
          <a:lstStyle/>
          <a:p>
            <a:r>
              <a:rPr lang="zh-CN" altLang="en-US" sz="900" dirty="0">
                <a:solidFill>
                  <a:srgbClr val="FF0000"/>
                </a:solidFill>
              </a:rPr>
              <a:t>③掃描分料載具</a:t>
            </a:r>
            <a:endParaRPr lang="en-US" altLang="zh-CN" sz="900" dirty="0">
              <a:solidFill>
                <a:srgbClr val="FF0000"/>
              </a:solidFill>
            </a:endParaRPr>
          </a:p>
        </p:txBody>
      </p:sp>
      <p:sp>
        <p:nvSpPr>
          <p:cNvPr id="29" name="文字方塊 28"/>
          <p:cNvSpPr txBox="1"/>
          <p:nvPr/>
        </p:nvSpPr>
        <p:spPr>
          <a:xfrm>
            <a:off x="5842729" y="2438513"/>
            <a:ext cx="821059" cy="230832"/>
          </a:xfrm>
          <a:prstGeom prst="rect">
            <a:avLst/>
          </a:prstGeom>
          <a:noFill/>
        </p:spPr>
        <p:txBody>
          <a:bodyPr wrap="none" rtlCol="0">
            <a:spAutoFit/>
          </a:bodyPr>
          <a:lstStyle/>
          <a:p>
            <a:r>
              <a:rPr lang="zh-CN" altLang="en-US" sz="900" dirty="0">
                <a:solidFill>
                  <a:srgbClr val="FF0000"/>
                </a:solidFill>
              </a:rPr>
              <a:t>④掃描</a:t>
            </a:r>
            <a:r>
              <a:rPr lang="en-US" altLang="zh-CN" sz="900" dirty="0">
                <a:solidFill>
                  <a:srgbClr val="FF0000"/>
                </a:solidFill>
              </a:rPr>
              <a:t>PKGID</a:t>
            </a:r>
          </a:p>
        </p:txBody>
      </p:sp>
    </p:spTree>
    <p:extLst>
      <p:ext uri="{BB962C8B-B14F-4D97-AF65-F5344CB8AC3E}">
        <p14:creationId xmlns:p14="http://schemas.microsoft.com/office/powerpoint/2010/main" val="308191483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911920" y="636535"/>
            <a:ext cx="2506084" cy="4140279"/>
          </a:xfrm>
          <a:prstGeom prst="rect">
            <a:avLst/>
          </a:prstGeom>
        </p:spPr>
      </p:pic>
      <p:pic>
        <p:nvPicPr>
          <p:cNvPr id="12" name="圖片 11"/>
          <p:cNvPicPr>
            <a:picLocks noChangeAspect="1"/>
          </p:cNvPicPr>
          <p:nvPr/>
        </p:nvPicPr>
        <p:blipFill>
          <a:blip r:embed="rId4"/>
          <a:stretch>
            <a:fillRect/>
          </a:stretch>
        </p:blipFill>
        <p:spPr>
          <a:xfrm>
            <a:off x="2064749" y="636535"/>
            <a:ext cx="2416703" cy="4140279"/>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物料上線</a:t>
            </a:r>
            <a:endParaRPr lang="en-US" sz="525"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6248137" y="1278674"/>
            <a:ext cx="992579" cy="230832"/>
          </a:xfrm>
          <a:prstGeom prst="rect">
            <a:avLst/>
          </a:prstGeom>
          <a:noFill/>
        </p:spPr>
        <p:txBody>
          <a:bodyPr wrap="none" rtlCol="0">
            <a:spAutoFit/>
          </a:bodyPr>
          <a:lstStyle/>
          <a:p>
            <a:r>
              <a:rPr lang="zh-CN" altLang="en-US" sz="900" dirty="0">
                <a:solidFill>
                  <a:srgbClr val="FF0000"/>
                </a:solidFill>
              </a:rPr>
              <a:t>②掃描移入載具</a:t>
            </a:r>
            <a:endParaRPr lang="en-US" altLang="zh-CN" sz="900" dirty="0">
              <a:solidFill>
                <a:srgbClr val="FF0000"/>
              </a:solidFill>
            </a:endParaRPr>
          </a:p>
        </p:txBody>
      </p:sp>
      <p:sp>
        <p:nvSpPr>
          <p:cNvPr id="26" name="文字方塊 25"/>
          <p:cNvSpPr txBox="1"/>
          <p:nvPr/>
        </p:nvSpPr>
        <p:spPr>
          <a:xfrm>
            <a:off x="3202537" y="2068912"/>
            <a:ext cx="992579" cy="230832"/>
          </a:xfrm>
          <a:prstGeom prst="rect">
            <a:avLst/>
          </a:prstGeom>
          <a:noFill/>
        </p:spPr>
        <p:txBody>
          <a:bodyPr wrap="none" rtlCol="0">
            <a:spAutoFit/>
          </a:bodyPr>
          <a:lstStyle/>
          <a:p>
            <a:r>
              <a:rPr lang="zh-CN" altLang="en-US" sz="900" dirty="0">
                <a:solidFill>
                  <a:srgbClr val="FF0000"/>
                </a:solidFill>
              </a:rPr>
              <a:t>①點擊物料上線</a:t>
            </a:r>
            <a:endParaRPr lang="en-US" altLang="zh-CN" sz="900" dirty="0">
              <a:solidFill>
                <a:srgbClr val="FF0000"/>
              </a:solidFill>
            </a:endParaRPr>
          </a:p>
        </p:txBody>
      </p:sp>
      <p:sp>
        <p:nvSpPr>
          <p:cNvPr id="28" name="文字方塊 27"/>
          <p:cNvSpPr txBox="1"/>
          <p:nvPr/>
        </p:nvSpPr>
        <p:spPr>
          <a:xfrm>
            <a:off x="5812846" y="1968560"/>
            <a:ext cx="1524776" cy="230832"/>
          </a:xfrm>
          <a:prstGeom prst="rect">
            <a:avLst/>
          </a:prstGeom>
          <a:noFill/>
        </p:spPr>
        <p:txBody>
          <a:bodyPr wrap="none" rtlCol="0">
            <a:spAutoFit/>
          </a:bodyPr>
          <a:lstStyle/>
          <a:p>
            <a:r>
              <a:rPr lang="zh-CN" altLang="en-US" sz="900" dirty="0">
                <a:solidFill>
                  <a:srgbClr val="FF0000"/>
                </a:solidFill>
              </a:rPr>
              <a:t>③掃描移出載具</a:t>
            </a:r>
            <a:r>
              <a:rPr lang="en-US" altLang="zh-CN" sz="900" dirty="0">
                <a:solidFill>
                  <a:srgbClr val="FF0000"/>
                </a:solidFill>
              </a:rPr>
              <a:t>(</a:t>
            </a:r>
            <a:r>
              <a:rPr lang="zh-CN" altLang="en-US" sz="900" dirty="0">
                <a:solidFill>
                  <a:srgbClr val="FF0000"/>
                </a:solidFill>
              </a:rPr>
              <a:t>分料載具</a:t>
            </a:r>
            <a:r>
              <a:rPr lang="en-US" altLang="zh-CN" sz="900" dirty="0">
                <a:solidFill>
                  <a:srgbClr val="FF0000"/>
                </a:solidFill>
              </a:rPr>
              <a:t>)</a:t>
            </a:r>
          </a:p>
        </p:txBody>
      </p:sp>
      <p:sp>
        <p:nvSpPr>
          <p:cNvPr id="29" name="文字方塊 28"/>
          <p:cNvSpPr txBox="1"/>
          <p:nvPr/>
        </p:nvSpPr>
        <p:spPr>
          <a:xfrm>
            <a:off x="6224671" y="2323271"/>
            <a:ext cx="821059" cy="230832"/>
          </a:xfrm>
          <a:prstGeom prst="rect">
            <a:avLst/>
          </a:prstGeom>
          <a:noFill/>
        </p:spPr>
        <p:txBody>
          <a:bodyPr wrap="none" rtlCol="0">
            <a:spAutoFit/>
          </a:bodyPr>
          <a:lstStyle/>
          <a:p>
            <a:r>
              <a:rPr lang="zh-CN" altLang="en-US" sz="900" dirty="0">
                <a:solidFill>
                  <a:srgbClr val="FF0000"/>
                </a:solidFill>
              </a:rPr>
              <a:t>④掃描</a:t>
            </a:r>
            <a:r>
              <a:rPr lang="en-US" altLang="zh-CN" sz="900" dirty="0">
                <a:solidFill>
                  <a:srgbClr val="FF0000"/>
                </a:solidFill>
              </a:rPr>
              <a:t>PKGID</a:t>
            </a:r>
          </a:p>
        </p:txBody>
      </p:sp>
    </p:spTree>
    <p:extLst>
      <p:ext uri="{BB962C8B-B14F-4D97-AF65-F5344CB8AC3E}">
        <p14:creationId xmlns:p14="http://schemas.microsoft.com/office/powerpoint/2010/main" val="95574167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4638127" y="681540"/>
            <a:ext cx="2652659" cy="4337523"/>
          </a:xfrm>
          <a:prstGeom prst="rect">
            <a:avLst/>
          </a:prstGeom>
        </p:spPr>
      </p:pic>
      <p:pic>
        <p:nvPicPr>
          <p:cNvPr id="12" name="圖片 11"/>
          <p:cNvPicPr>
            <a:picLocks noChangeAspect="1"/>
          </p:cNvPicPr>
          <p:nvPr/>
        </p:nvPicPr>
        <p:blipFill>
          <a:blip r:embed="rId4"/>
          <a:stretch>
            <a:fillRect/>
          </a:stretch>
        </p:blipFill>
        <p:spPr>
          <a:xfrm>
            <a:off x="1901069" y="681540"/>
            <a:ext cx="2531836" cy="4337523"/>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燒錄</a:t>
            </a:r>
            <a:endParaRPr lang="en-US" sz="525"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5964457" y="1571227"/>
            <a:ext cx="992579" cy="230832"/>
          </a:xfrm>
          <a:prstGeom prst="rect">
            <a:avLst/>
          </a:prstGeom>
          <a:noFill/>
        </p:spPr>
        <p:txBody>
          <a:bodyPr wrap="none" rtlCol="0">
            <a:spAutoFit/>
          </a:bodyPr>
          <a:lstStyle/>
          <a:p>
            <a:r>
              <a:rPr lang="zh-CN" altLang="en-US" sz="900" dirty="0">
                <a:solidFill>
                  <a:srgbClr val="FF0000"/>
                </a:solidFill>
              </a:rPr>
              <a:t>②掃描載具編碼</a:t>
            </a:r>
            <a:endParaRPr lang="en-US" altLang="zh-CN" sz="900" dirty="0">
              <a:solidFill>
                <a:srgbClr val="FF0000"/>
              </a:solidFill>
            </a:endParaRPr>
          </a:p>
        </p:txBody>
      </p:sp>
      <p:sp>
        <p:nvSpPr>
          <p:cNvPr id="26" name="文字方塊 25"/>
          <p:cNvSpPr txBox="1"/>
          <p:nvPr/>
        </p:nvSpPr>
        <p:spPr>
          <a:xfrm>
            <a:off x="3717325" y="2168207"/>
            <a:ext cx="761747" cy="230832"/>
          </a:xfrm>
          <a:prstGeom prst="rect">
            <a:avLst/>
          </a:prstGeom>
          <a:noFill/>
        </p:spPr>
        <p:txBody>
          <a:bodyPr wrap="none" rtlCol="0">
            <a:spAutoFit/>
          </a:bodyPr>
          <a:lstStyle/>
          <a:p>
            <a:r>
              <a:rPr lang="zh-CN" altLang="en-US" sz="900" dirty="0">
                <a:solidFill>
                  <a:srgbClr val="FF0000"/>
                </a:solidFill>
              </a:rPr>
              <a:t>①點擊燒錄</a:t>
            </a:r>
            <a:endParaRPr lang="en-US" altLang="zh-CN" sz="900" dirty="0">
              <a:solidFill>
                <a:srgbClr val="FF0000"/>
              </a:solidFill>
            </a:endParaRPr>
          </a:p>
        </p:txBody>
      </p:sp>
      <p:sp>
        <p:nvSpPr>
          <p:cNvPr id="29" name="文字方塊 28"/>
          <p:cNvSpPr txBox="1"/>
          <p:nvPr/>
        </p:nvSpPr>
        <p:spPr>
          <a:xfrm>
            <a:off x="6137293" y="2073178"/>
            <a:ext cx="821059" cy="230832"/>
          </a:xfrm>
          <a:prstGeom prst="rect">
            <a:avLst/>
          </a:prstGeom>
          <a:noFill/>
        </p:spPr>
        <p:txBody>
          <a:bodyPr wrap="none" rtlCol="0">
            <a:spAutoFit/>
          </a:bodyPr>
          <a:lstStyle/>
          <a:p>
            <a:r>
              <a:rPr lang="zh-CN" altLang="en-US" sz="900" dirty="0">
                <a:solidFill>
                  <a:srgbClr val="FF0000"/>
                </a:solidFill>
              </a:rPr>
              <a:t>③掃描</a:t>
            </a:r>
            <a:r>
              <a:rPr lang="en-US" altLang="zh-CN" sz="900" dirty="0">
                <a:solidFill>
                  <a:srgbClr val="FF0000"/>
                </a:solidFill>
              </a:rPr>
              <a:t>PKGID</a:t>
            </a:r>
          </a:p>
        </p:txBody>
      </p:sp>
      <p:sp>
        <p:nvSpPr>
          <p:cNvPr id="13" name="文字方塊 12"/>
          <p:cNvSpPr txBox="1"/>
          <p:nvPr/>
        </p:nvSpPr>
        <p:spPr>
          <a:xfrm>
            <a:off x="4931242" y="2504053"/>
            <a:ext cx="2113079" cy="369332"/>
          </a:xfrm>
          <a:prstGeom prst="rect">
            <a:avLst/>
          </a:prstGeom>
          <a:noFill/>
        </p:spPr>
        <p:txBody>
          <a:bodyPr wrap="none" rtlCol="0">
            <a:spAutoFit/>
          </a:bodyPr>
          <a:lstStyle/>
          <a:p>
            <a:r>
              <a:rPr lang="en-US" altLang="zh-CN" sz="900" dirty="0">
                <a:solidFill>
                  <a:srgbClr val="FF0000"/>
                </a:solidFill>
              </a:rPr>
              <a:t>PDA</a:t>
            </a:r>
            <a:r>
              <a:rPr lang="zh-CN" altLang="en-US" sz="900" dirty="0">
                <a:solidFill>
                  <a:srgbClr val="FF0000"/>
                </a:solidFill>
              </a:rPr>
              <a:t>上的燒錄功能，是將不需要燒錄的</a:t>
            </a:r>
            <a:endParaRPr lang="en-US" altLang="zh-CN" sz="900" dirty="0">
              <a:solidFill>
                <a:srgbClr val="FF0000"/>
              </a:solidFill>
            </a:endParaRPr>
          </a:p>
          <a:p>
            <a:r>
              <a:rPr lang="zh-CN" altLang="en-US" sz="900" dirty="0">
                <a:solidFill>
                  <a:srgbClr val="FF0000"/>
                </a:solidFill>
              </a:rPr>
              <a:t>料號變成燒錄完成，以便分料。</a:t>
            </a:r>
            <a:endParaRPr lang="en-US" altLang="zh-CN" sz="900" dirty="0">
              <a:solidFill>
                <a:srgbClr val="FF0000"/>
              </a:solidFill>
            </a:endParaRPr>
          </a:p>
        </p:txBody>
      </p:sp>
    </p:spTree>
    <p:extLst>
      <p:ext uri="{BB962C8B-B14F-4D97-AF65-F5344CB8AC3E}">
        <p14:creationId xmlns:p14="http://schemas.microsoft.com/office/powerpoint/2010/main" val="21983924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b="933"/>
          <a:stretch/>
        </p:blipFill>
        <p:spPr>
          <a:xfrm>
            <a:off x="144223" y="593078"/>
            <a:ext cx="2156302" cy="3699719"/>
          </a:xfrm>
          <a:prstGeom prst="rect">
            <a:avLst/>
          </a:prstGeom>
        </p:spPr>
      </p:pic>
      <p:pic>
        <p:nvPicPr>
          <p:cNvPr id="3" name="圖片 2"/>
          <p:cNvPicPr>
            <a:picLocks noChangeAspect="1"/>
          </p:cNvPicPr>
          <p:nvPr/>
        </p:nvPicPr>
        <p:blipFill rotWithShape="1">
          <a:blip r:embed="rId4"/>
          <a:srcRect b="422"/>
          <a:stretch/>
        </p:blipFill>
        <p:spPr>
          <a:xfrm>
            <a:off x="2378026" y="593078"/>
            <a:ext cx="2143107" cy="3699719"/>
          </a:xfrm>
          <a:prstGeom prst="rect">
            <a:avLst/>
          </a:prstGeom>
        </p:spPr>
      </p:pic>
      <p:pic>
        <p:nvPicPr>
          <p:cNvPr id="6" name="圖片 5"/>
          <p:cNvPicPr>
            <a:picLocks noChangeAspect="1"/>
          </p:cNvPicPr>
          <p:nvPr/>
        </p:nvPicPr>
        <p:blipFill>
          <a:blip r:embed="rId5"/>
          <a:stretch>
            <a:fillRect/>
          </a:stretch>
        </p:blipFill>
        <p:spPr>
          <a:xfrm>
            <a:off x="4598634" y="593078"/>
            <a:ext cx="2144837" cy="3699719"/>
          </a:xfrm>
          <a:prstGeom prst="rect">
            <a:avLst/>
          </a:prstGeom>
        </p:spPr>
      </p:pic>
      <p:pic>
        <p:nvPicPr>
          <p:cNvPr id="8" name="圖片 7"/>
          <p:cNvPicPr>
            <a:picLocks noChangeAspect="1"/>
          </p:cNvPicPr>
          <p:nvPr/>
        </p:nvPicPr>
        <p:blipFill>
          <a:blip r:embed="rId6"/>
          <a:stretch>
            <a:fillRect/>
          </a:stretch>
        </p:blipFill>
        <p:spPr>
          <a:xfrm>
            <a:off x="6820972" y="593078"/>
            <a:ext cx="2134838" cy="3699719"/>
          </a:xfrm>
          <a:prstGeom prst="rect">
            <a:avLst/>
          </a:prstGeom>
        </p:spPr>
      </p:pic>
      <p:sp>
        <p:nvSpPr>
          <p:cNvPr id="49" name="標題 1"/>
          <p:cNvSpPr txBox="1">
            <a:spLocks/>
          </p:cNvSpPr>
          <p:nvPr/>
        </p:nvSpPr>
        <p:spPr>
          <a:xfrm>
            <a:off x="-19452" y="21950"/>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收貨單</a:t>
            </a:r>
            <a:endParaRPr lang="en-US" sz="825" dirty="0">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652276" y="1199122"/>
            <a:ext cx="877163" cy="230832"/>
          </a:xfrm>
          <a:prstGeom prst="rect">
            <a:avLst/>
          </a:prstGeom>
          <a:noFill/>
        </p:spPr>
        <p:txBody>
          <a:bodyPr wrap="none" rtlCol="0">
            <a:spAutoFit/>
          </a:bodyPr>
          <a:lstStyle/>
          <a:p>
            <a:r>
              <a:rPr lang="zh-CN" altLang="en-US" sz="900" dirty="0">
                <a:solidFill>
                  <a:srgbClr val="FF0000"/>
                </a:solidFill>
              </a:rPr>
              <a:t>①點擊收貨單</a:t>
            </a:r>
            <a:endParaRPr lang="zh-TW" altLang="en-US" sz="900" dirty="0">
              <a:solidFill>
                <a:srgbClr val="FF0000"/>
              </a:solidFill>
            </a:endParaRPr>
          </a:p>
        </p:txBody>
      </p:sp>
      <p:sp>
        <p:nvSpPr>
          <p:cNvPr id="45" name="文字方塊 44"/>
          <p:cNvSpPr txBox="1"/>
          <p:nvPr/>
        </p:nvSpPr>
        <p:spPr>
          <a:xfrm>
            <a:off x="2450788" y="1370093"/>
            <a:ext cx="761747" cy="230832"/>
          </a:xfrm>
          <a:prstGeom prst="rect">
            <a:avLst/>
          </a:prstGeom>
          <a:noFill/>
        </p:spPr>
        <p:txBody>
          <a:bodyPr wrap="none" rtlCol="0">
            <a:spAutoFit/>
          </a:bodyPr>
          <a:lstStyle/>
          <a:p>
            <a:r>
              <a:rPr lang="zh-CN" altLang="en-US" sz="900" dirty="0">
                <a:solidFill>
                  <a:srgbClr val="FF0000"/>
                </a:solidFill>
              </a:rPr>
              <a:t>②點擊單據</a:t>
            </a:r>
            <a:endParaRPr lang="zh-TW" altLang="en-US" sz="900" dirty="0">
              <a:solidFill>
                <a:srgbClr val="FF0000"/>
              </a:solidFill>
            </a:endParaRPr>
          </a:p>
        </p:txBody>
      </p:sp>
      <p:sp>
        <p:nvSpPr>
          <p:cNvPr id="11" name="圓角矩形 10"/>
          <p:cNvSpPr/>
          <p:nvPr/>
        </p:nvSpPr>
        <p:spPr>
          <a:xfrm>
            <a:off x="227611" y="1344642"/>
            <a:ext cx="438410" cy="4664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9" name="文字方塊 18"/>
          <p:cNvSpPr txBox="1"/>
          <p:nvPr/>
        </p:nvSpPr>
        <p:spPr>
          <a:xfrm>
            <a:off x="4896081" y="2867864"/>
            <a:ext cx="1595309" cy="369332"/>
          </a:xfrm>
          <a:prstGeom prst="rect">
            <a:avLst/>
          </a:prstGeom>
          <a:noFill/>
        </p:spPr>
        <p:txBody>
          <a:bodyPr wrap="none" rtlCol="0">
            <a:spAutoFit/>
          </a:bodyPr>
          <a:lstStyle/>
          <a:p>
            <a:r>
              <a:rPr lang="zh-CN" altLang="en-US" sz="900" dirty="0">
                <a:solidFill>
                  <a:srgbClr val="FF0000"/>
                </a:solidFill>
              </a:rPr>
              <a:t>③良品直接提交確認收貨</a:t>
            </a:r>
            <a:endParaRPr lang="en-US" altLang="zh-CN" sz="900" dirty="0">
              <a:solidFill>
                <a:srgbClr val="FF0000"/>
              </a:solidFill>
            </a:endParaRPr>
          </a:p>
          <a:p>
            <a:r>
              <a:rPr lang="en-US" altLang="zh-TW" sz="900" dirty="0">
                <a:solidFill>
                  <a:srgbClr val="FF0000"/>
                </a:solidFill>
              </a:rPr>
              <a:t> </a:t>
            </a:r>
            <a:r>
              <a:rPr lang="zh-CN" altLang="en-US" sz="900" dirty="0">
                <a:solidFill>
                  <a:srgbClr val="FF0000"/>
                </a:solidFill>
              </a:rPr>
              <a:t>若為不良品，則需拍照上傳</a:t>
            </a:r>
            <a:endParaRPr lang="zh-TW" altLang="en-US" sz="900" dirty="0">
              <a:solidFill>
                <a:srgbClr val="FF0000"/>
              </a:solidFill>
            </a:endParaRPr>
          </a:p>
        </p:txBody>
      </p:sp>
      <p:sp>
        <p:nvSpPr>
          <p:cNvPr id="22" name="文字方塊 21"/>
          <p:cNvSpPr txBox="1"/>
          <p:nvPr/>
        </p:nvSpPr>
        <p:spPr>
          <a:xfrm>
            <a:off x="7333969" y="2235188"/>
            <a:ext cx="1037463" cy="230832"/>
          </a:xfrm>
          <a:prstGeom prst="rect">
            <a:avLst/>
          </a:prstGeom>
          <a:noFill/>
        </p:spPr>
        <p:txBody>
          <a:bodyPr wrap="none" rtlCol="0">
            <a:spAutoFit/>
          </a:bodyPr>
          <a:lstStyle/>
          <a:p>
            <a:r>
              <a:rPr lang="zh-CN" altLang="en-US" sz="900" dirty="0">
                <a:solidFill>
                  <a:srgbClr val="FF0000"/>
                </a:solidFill>
              </a:rPr>
              <a:t>④輸入</a:t>
            </a:r>
            <a:r>
              <a:rPr lang="en-US" altLang="zh-CN" sz="900" dirty="0">
                <a:solidFill>
                  <a:srgbClr val="FF0000"/>
                </a:solidFill>
              </a:rPr>
              <a:t>/</a:t>
            </a:r>
            <a:r>
              <a:rPr lang="zh-CN" altLang="en-US" sz="900" dirty="0">
                <a:solidFill>
                  <a:srgbClr val="FF0000"/>
                </a:solidFill>
              </a:rPr>
              <a:t>掃描載具</a:t>
            </a:r>
            <a:endParaRPr lang="en-US" altLang="zh-CN" sz="900" dirty="0">
              <a:solidFill>
                <a:srgbClr val="FF0000"/>
              </a:solidFill>
            </a:endParaRPr>
          </a:p>
        </p:txBody>
      </p:sp>
      <p:sp>
        <p:nvSpPr>
          <p:cNvPr id="9" name="文字方塊 8"/>
          <p:cNvSpPr txBox="1"/>
          <p:nvPr/>
        </p:nvSpPr>
        <p:spPr>
          <a:xfrm>
            <a:off x="6971191" y="2833238"/>
            <a:ext cx="1338828" cy="230832"/>
          </a:xfrm>
          <a:prstGeom prst="rect">
            <a:avLst/>
          </a:prstGeom>
          <a:noFill/>
        </p:spPr>
        <p:txBody>
          <a:bodyPr wrap="none" rtlCol="0">
            <a:spAutoFit/>
          </a:bodyPr>
          <a:lstStyle/>
          <a:p>
            <a:r>
              <a:rPr lang="zh-CN" altLang="en-US" sz="900" dirty="0">
                <a:solidFill>
                  <a:srgbClr val="FF0000"/>
                </a:solidFill>
              </a:rPr>
              <a:t>⑤掃描二維碼進行上架</a:t>
            </a:r>
            <a:endParaRPr lang="zh-TW" altLang="en-US" sz="900" dirty="0">
              <a:solidFill>
                <a:srgbClr val="FF0000"/>
              </a:solidFill>
            </a:endParaRPr>
          </a:p>
        </p:txBody>
      </p:sp>
    </p:spTree>
    <p:extLst>
      <p:ext uri="{BB962C8B-B14F-4D97-AF65-F5344CB8AC3E}">
        <p14:creationId xmlns:p14="http://schemas.microsoft.com/office/powerpoint/2010/main" val="143213953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4798935" y="636535"/>
            <a:ext cx="2538460" cy="4333721"/>
          </a:xfrm>
          <a:prstGeom prst="rect">
            <a:avLst/>
          </a:prstGeom>
        </p:spPr>
      </p:pic>
      <p:pic>
        <p:nvPicPr>
          <p:cNvPr id="11" name="圖片 10"/>
          <p:cNvPicPr>
            <a:picLocks noChangeAspect="1"/>
          </p:cNvPicPr>
          <p:nvPr/>
        </p:nvPicPr>
        <p:blipFill>
          <a:blip r:embed="rId4"/>
          <a:stretch>
            <a:fillRect/>
          </a:stretch>
        </p:blipFill>
        <p:spPr>
          <a:xfrm>
            <a:off x="1978692" y="636535"/>
            <a:ext cx="2531836" cy="4337523"/>
          </a:xfrm>
          <a:prstGeom prst="rect">
            <a:avLst/>
          </a:prstGeom>
        </p:spPr>
      </p:pic>
      <p:sp>
        <p:nvSpPr>
          <p:cNvPr id="49" name="標題 1"/>
          <p:cNvSpPr txBox="1">
            <a:spLocks/>
          </p:cNvSpPr>
          <p:nvPr/>
        </p:nvSpPr>
        <p:spPr>
          <a:xfrm>
            <a:off x="-25751"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餘料返倉</a:t>
            </a:r>
            <a:endParaRPr lang="en-US" sz="525"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6395687" y="1291708"/>
            <a:ext cx="761747" cy="230832"/>
          </a:xfrm>
          <a:prstGeom prst="rect">
            <a:avLst/>
          </a:prstGeom>
          <a:noFill/>
        </p:spPr>
        <p:txBody>
          <a:bodyPr wrap="none" rtlCol="0">
            <a:spAutoFit/>
          </a:bodyPr>
          <a:lstStyle/>
          <a:p>
            <a:r>
              <a:rPr lang="zh-CN" altLang="en-US" sz="900" dirty="0">
                <a:solidFill>
                  <a:srgbClr val="FF0000"/>
                </a:solidFill>
              </a:rPr>
              <a:t>②掃描載具</a:t>
            </a:r>
            <a:endParaRPr lang="en-US" altLang="zh-CN" sz="900" dirty="0">
              <a:solidFill>
                <a:srgbClr val="FF0000"/>
              </a:solidFill>
            </a:endParaRPr>
          </a:p>
        </p:txBody>
      </p:sp>
      <p:sp>
        <p:nvSpPr>
          <p:cNvPr id="26" name="文字方塊 25"/>
          <p:cNvSpPr txBox="1"/>
          <p:nvPr/>
        </p:nvSpPr>
        <p:spPr>
          <a:xfrm>
            <a:off x="1978693" y="2748648"/>
            <a:ext cx="992579" cy="230832"/>
          </a:xfrm>
          <a:prstGeom prst="rect">
            <a:avLst/>
          </a:prstGeom>
          <a:noFill/>
        </p:spPr>
        <p:txBody>
          <a:bodyPr wrap="none" rtlCol="0">
            <a:spAutoFit/>
          </a:bodyPr>
          <a:lstStyle/>
          <a:p>
            <a:r>
              <a:rPr lang="zh-CN" altLang="en-US" sz="900" dirty="0">
                <a:solidFill>
                  <a:srgbClr val="FF0000"/>
                </a:solidFill>
              </a:rPr>
              <a:t>①點擊餘料返倉</a:t>
            </a:r>
            <a:endParaRPr lang="en-US" altLang="zh-CN" sz="900" dirty="0">
              <a:solidFill>
                <a:srgbClr val="FF0000"/>
              </a:solidFill>
            </a:endParaRPr>
          </a:p>
        </p:txBody>
      </p:sp>
      <p:sp>
        <p:nvSpPr>
          <p:cNvPr id="28" name="文字方塊 27"/>
          <p:cNvSpPr txBox="1"/>
          <p:nvPr/>
        </p:nvSpPr>
        <p:spPr>
          <a:xfrm>
            <a:off x="6337690" y="1975375"/>
            <a:ext cx="821059" cy="230832"/>
          </a:xfrm>
          <a:prstGeom prst="rect">
            <a:avLst/>
          </a:prstGeom>
          <a:noFill/>
        </p:spPr>
        <p:txBody>
          <a:bodyPr wrap="none" rtlCol="0">
            <a:spAutoFit/>
          </a:bodyPr>
          <a:lstStyle/>
          <a:p>
            <a:r>
              <a:rPr lang="zh-CN" altLang="en-US" sz="900" dirty="0">
                <a:solidFill>
                  <a:srgbClr val="FF0000"/>
                </a:solidFill>
              </a:rPr>
              <a:t>③掃描</a:t>
            </a:r>
            <a:r>
              <a:rPr lang="en-US" altLang="zh-CN" sz="900" dirty="0">
                <a:solidFill>
                  <a:srgbClr val="FF0000"/>
                </a:solidFill>
              </a:rPr>
              <a:t>PKGID</a:t>
            </a:r>
          </a:p>
        </p:txBody>
      </p:sp>
    </p:spTree>
    <p:extLst>
      <p:ext uri="{BB962C8B-B14F-4D97-AF65-F5344CB8AC3E}">
        <p14:creationId xmlns:p14="http://schemas.microsoft.com/office/powerpoint/2010/main" val="97708510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758091" y="636535"/>
            <a:ext cx="2576018" cy="4337523"/>
          </a:xfrm>
          <a:prstGeom prst="rect">
            <a:avLst/>
          </a:prstGeom>
        </p:spPr>
      </p:pic>
      <p:pic>
        <p:nvPicPr>
          <p:cNvPr id="11" name="圖片 10"/>
          <p:cNvPicPr>
            <a:picLocks noChangeAspect="1"/>
          </p:cNvPicPr>
          <p:nvPr/>
        </p:nvPicPr>
        <p:blipFill>
          <a:blip r:embed="rId4"/>
          <a:stretch>
            <a:fillRect/>
          </a:stretch>
        </p:blipFill>
        <p:spPr>
          <a:xfrm>
            <a:off x="1834687" y="636535"/>
            <a:ext cx="2531836" cy="4337523"/>
          </a:xfrm>
          <a:prstGeom prst="rect">
            <a:avLst/>
          </a:prstGeom>
        </p:spPr>
      </p:pic>
      <p:sp>
        <p:nvSpPr>
          <p:cNvPr id="49" name="標題 1"/>
          <p:cNvSpPr txBox="1">
            <a:spLocks/>
          </p:cNvSpPr>
          <p:nvPr/>
        </p:nvSpPr>
        <p:spPr>
          <a:xfrm>
            <a:off x="-26658" y="96475"/>
            <a:ext cx="4168401" cy="370380"/>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載具使用現況</a:t>
            </a:r>
            <a:endParaRPr lang="en-US" sz="450"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6224849" y="1534418"/>
            <a:ext cx="761747" cy="230832"/>
          </a:xfrm>
          <a:prstGeom prst="rect">
            <a:avLst/>
          </a:prstGeom>
          <a:noFill/>
        </p:spPr>
        <p:txBody>
          <a:bodyPr wrap="none" rtlCol="0">
            <a:spAutoFit/>
          </a:bodyPr>
          <a:lstStyle/>
          <a:p>
            <a:r>
              <a:rPr lang="zh-CN" altLang="en-US" sz="900" dirty="0">
                <a:solidFill>
                  <a:srgbClr val="FF0000"/>
                </a:solidFill>
              </a:rPr>
              <a:t>②掃描載具</a:t>
            </a:r>
            <a:endParaRPr lang="en-US" altLang="zh-CN" sz="900" dirty="0">
              <a:solidFill>
                <a:srgbClr val="FF0000"/>
              </a:solidFill>
            </a:endParaRPr>
          </a:p>
        </p:txBody>
      </p:sp>
      <p:sp>
        <p:nvSpPr>
          <p:cNvPr id="26" name="文字方塊 25"/>
          <p:cNvSpPr txBox="1"/>
          <p:nvPr/>
        </p:nvSpPr>
        <p:spPr>
          <a:xfrm>
            <a:off x="2250740" y="2701422"/>
            <a:ext cx="1223412" cy="230832"/>
          </a:xfrm>
          <a:prstGeom prst="rect">
            <a:avLst/>
          </a:prstGeom>
          <a:noFill/>
        </p:spPr>
        <p:txBody>
          <a:bodyPr wrap="none" rtlCol="0">
            <a:spAutoFit/>
          </a:bodyPr>
          <a:lstStyle/>
          <a:p>
            <a:r>
              <a:rPr lang="zh-CN" altLang="en-US" sz="900" dirty="0">
                <a:solidFill>
                  <a:srgbClr val="FF0000"/>
                </a:solidFill>
              </a:rPr>
              <a:t>①點擊載具使用現況</a:t>
            </a:r>
            <a:endParaRPr lang="en-US" altLang="zh-CN" sz="900" dirty="0">
              <a:solidFill>
                <a:srgbClr val="FF0000"/>
              </a:solidFill>
            </a:endParaRPr>
          </a:p>
        </p:txBody>
      </p:sp>
      <p:sp>
        <p:nvSpPr>
          <p:cNvPr id="28" name="文字方塊 27"/>
          <p:cNvSpPr txBox="1"/>
          <p:nvPr/>
        </p:nvSpPr>
        <p:spPr>
          <a:xfrm>
            <a:off x="5304986" y="1798301"/>
            <a:ext cx="1223412" cy="230832"/>
          </a:xfrm>
          <a:prstGeom prst="rect">
            <a:avLst/>
          </a:prstGeom>
          <a:noFill/>
        </p:spPr>
        <p:txBody>
          <a:bodyPr wrap="none" rtlCol="0">
            <a:spAutoFit/>
          </a:bodyPr>
          <a:lstStyle/>
          <a:p>
            <a:r>
              <a:rPr lang="zh-CN" altLang="en-US" sz="900" dirty="0">
                <a:solidFill>
                  <a:srgbClr val="FF0000"/>
                </a:solidFill>
              </a:rPr>
              <a:t>③查看載具使用情況</a:t>
            </a:r>
            <a:endParaRPr lang="en-US" altLang="zh-CN" sz="900" dirty="0">
              <a:solidFill>
                <a:srgbClr val="FF0000"/>
              </a:solidFill>
            </a:endParaRPr>
          </a:p>
        </p:txBody>
      </p:sp>
    </p:spTree>
    <p:extLst>
      <p:ext uri="{BB962C8B-B14F-4D97-AF65-F5344CB8AC3E}">
        <p14:creationId xmlns:p14="http://schemas.microsoft.com/office/powerpoint/2010/main" val="384830025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919592" y="633442"/>
            <a:ext cx="2495962" cy="4278792"/>
          </a:xfrm>
          <a:prstGeom prst="rect">
            <a:avLst/>
          </a:prstGeom>
        </p:spPr>
      </p:pic>
      <p:pic>
        <p:nvPicPr>
          <p:cNvPr id="12" name="圖片 11"/>
          <p:cNvPicPr>
            <a:picLocks noChangeAspect="1"/>
          </p:cNvPicPr>
          <p:nvPr/>
        </p:nvPicPr>
        <p:blipFill>
          <a:blip r:embed="rId4"/>
          <a:stretch>
            <a:fillRect/>
          </a:stretch>
        </p:blipFill>
        <p:spPr>
          <a:xfrm>
            <a:off x="1921182" y="633442"/>
            <a:ext cx="2499898" cy="4282808"/>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載具移料</a:t>
            </a:r>
            <a:endParaRPr lang="en-US" sz="450"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6108150" y="1477856"/>
            <a:ext cx="992579" cy="230832"/>
          </a:xfrm>
          <a:prstGeom prst="rect">
            <a:avLst/>
          </a:prstGeom>
          <a:noFill/>
        </p:spPr>
        <p:txBody>
          <a:bodyPr wrap="none" rtlCol="0">
            <a:spAutoFit/>
          </a:bodyPr>
          <a:lstStyle/>
          <a:p>
            <a:r>
              <a:rPr lang="zh-CN" altLang="en-US" sz="900" dirty="0">
                <a:solidFill>
                  <a:srgbClr val="FF0000"/>
                </a:solidFill>
              </a:rPr>
              <a:t>②掃描移入載具</a:t>
            </a:r>
            <a:endParaRPr lang="en-US" altLang="zh-CN" sz="900" dirty="0">
              <a:solidFill>
                <a:srgbClr val="FF0000"/>
              </a:solidFill>
            </a:endParaRPr>
          </a:p>
        </p:txBody>
      </p:sp>
      <p:sp>
        <p:nvSpPr>
          <p:cNvPr id="26" name="文字方塊 25"/>
          <p:cNvSpPr txBox="1"/>
          <p:nvPr/>
        </p:nvSpPr>
        <p:spPr>
          <a:xfrm>
            <a:off x="2697925" y="2668963"/>
            <a:ext cx="992579" cy="230832"/>
          </a:xfrm>
          <a:prstGeom prst="rect">
            <a:avLst/>
          </a:prstGeom>
          <a:noFill/>
        </p:spPr>
        <p:txBody>
          <a:bodyPr wrap="none" rtlCol="0">
            <a:spAutoFit/>
          </a:bodyPr>
          <a:lstStyle/>
          <a:p>
            <a:r>
              <a:rPr lang="zh-CN" altLang="en-US" sz="900" dirty="0">
                <a:solidFill>
                  <a:srgbClr val="FF0000"/>
                </a:solidFill>
              </a:rPr>
              <a:t>①點擊載具移料</a:t>
            </a:r>
            <a:endParaRPr lang="en-US" altLang="zh-CN" sz="900" dirty="0">
              <a:solidFill>
                <a:srgbClr val="FF0000"/>
              </a:solidFill>
            </a:endParaRPr>
          </a:p>
        </p:txBody>
      </p:sp>
      <p:sp>
        <p:nvSpPr>
          <p:cNvPr id="28" name="文字方塊 27"/>
          <p:cNvSpPr txBox="1"/>
          <p:nvPr/>
        </p:nvSpPr>
        <p:spPr>
          <a:xfrm>
            <a:off x="6108150" y="2530020"/>
            <a:ext cx="992579" cy="230832"/>
          </a:xfrm>
          <a:prstGeom prst="rect">
            <a:avLst/>
          </a:prstGeom>
          <a:noFill/>
        </p:spPr>
        <p:txBody>
          <a:bodyPr wrap="none" rtlCol="0">
            <a:spAutoFit/>
          </a:bodyPr>
          <a:lstStyle/>
          <a:p>
            <a:r>
              <a:rPr lang="zh-CN" altLang="en-US" sz="900" dirty="0">
                <a:solidFill>
                  <a:srgbClr val="FF0000"/>
                </a:solidFill>
              </a:rPr>
              <a:t>③掃描移出載具</a:t>
            </a:r>
            <a:endParaRPr lang="en-US" altLang="zh-CN" sz="900" dirty="0">
              <a:solidFill>
                <a:srgbClr val="FF0000"/>
              </a:solidFill>
            </a:endParaRPr>
          </a:p>
        </p:txBody>
      </p:sp>
      <p:sp>
        <p:nvSpPr>
          <p:cNvPr id="11" name="文字方塊 10"/>
          <p:cNvSpPr txBox="1"/>
          <p:nvPr/>
        </p:nvSpPr>
        <p:spPr>
          <a:xfrm>
            <a:off x="6280986" y="3032486"/>
            <a:ext cx="821059" cy="230832"/>
          </a:xfrm>
          <a:prstGeom prst="rect">
            <a:avLst/>
          </a:prstGeom>
          <a:noFill/>
        </p:spPr>
        <p:txBody>
          <a:bodyPr wrap="none" rtlCol="0">
            <a:spAutoFit/>
          </a:bodyPr>
          <a:lstStyle/>
          <a:p>
            <a:r>
              <a:rPr lang="zh-CN" altLang="en-US" sz="900" dirty="0">
                <a:solidFill>
                  <a:srgbClr val="FF0000"/>
                </a:solidFill>
              </a:rPr>
              <a:t>④掃描</a:t>
            </a:r>
            <a:r>
              <a:rPr lang="en-US" altLang="zh-CN" sz="900" dirty="0">
                <a:solidFill>
                  <a:srgbClr val="FF0000"/>
                </a:solidFill>
              </a:rPr>
              <a:t>PKGID</a:t>
            </a:r>
          </a:p>
        </p:txBody>
      </p:sp>
    </p:spTree>
    <p:extLst>
      <p:ext uri="{BB962C8B-B14F-4D97-AF65-F5344CB8AC3E}">
        <p14:creationId xmlns:p14="http://schemas.microsoft.com/office/powerpoint/2010/main" val="768905335"/>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1838388" y="674207"/>
            <a:ext cx="2499898" cy="4282808"/>
          </a:xfrm>
          <a:prstGeom prst="rect">
            <a:avLst/>
          </a:prstGeom>
        </p:spPr>
      </p:pic>
      <p:pic>
        <p:nvPicPr>
          <p:cNvPr id="3" name="圖片 2"/>
          <p:cNvPicPr>
            <a:picLocks noChangeAspect="1"/>
          </p:cNvPicPr>
          <p:nvPr/>
        </p:nvPicPr>
        <p:blipFill>
          <a:blip r:embed="rId4"/>
          <a:stretch>
            <a:fillRect/>
          </a:stretch>
        </p:blipFill>
        <p:spPr>
          <a:xfrm>
            <a:off x="4572000" y="674207"/>
            <a:ext cx="2612563" cy="4282808"/>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前加工接收</a:t>
            </a:r>
            <a:endParaRPr lang="en-US" sz="450"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5984344" y="1549173"/>
            <a:ext cx="992579" cy="230832"/>
          </a:xfrm>
          <a:prstGeom prst="rect">
            <a:avLst/>
          </a:prstGeom>
          <a:noFill/>
        </p:spPr>
        <p:txBody>
          <a:bodyPr wrap="none" rtlCol="0">
            <a:spAutoFit/>
          </a:bodyPr>
          <a:lstStyle/>
          <a:p>
            <a:r>
              <a:rPr lang="zh-CN" altLang="en-US" sz="900" dirty="0">
                <a:solidFill>
                  <a:srgbClr val="FF0000"/>
                </a:solidFill>
              </a:rPr>
              <a:t>②掃描載具編碼</a:t>
            </a:r>
            <a:endParaRPr lang="en-US" altLang="zh-CN" sz="900" dirty="0">
              <a:solidFill>
                <a:srgbClr val="FF0000"/>
              </a:solidFill>
            </a:endParaRPr>
          </a:p>
        </p:txBody>
      </p:sp>
      <p:sp>
        <p:nvSpPr>
          <p:cNvPr id="26" name="文字方塊 25"/>
          <p:cNvSpPr txBox="1"/>
          <p:nvPr/>
        </p:nvSpPr>
        <p:spPr>
          <a:xfrm>
            <a:off x="2994104" y="2711736"/>
            <a:ext cx="1107996" cy="230832"/>
          </a:xfrm>
          <a:prstGeom prst="rect">
            <a:avLst/>
          </a:prstGeom>
          <a:noFill/>
        </p:spPr>
        <p:txBody>
          <a:bodyPr wrap="none" rtlCol="0">
            <a:spAutoFit/>
          </a:bodyPr>
          <a:lstStyle/>
          <a:p>
            <a:r>
              <a:rPr lang="zh-CN" altLang="en-US" sz="900" dirty="0">
                <a:solidFill>
                  <a:srgbClr val="FF0000"/>
                </a:solidFill>
              </a:rPr>
              <a:t>①點擊前加工接收</a:t>
            </a:r>
            <a:endParaRPr lang="en-US" altLang="zh-CN" sz="900" dirty="0">
              <a:solidFill>
                <a:srgbClr val="FF0000"/>
              </a:solidFill>
            </a:endParaRPr>
          </a:p>
        </p:txBody>
      </p:sp>
      <p:sp>
        <p:nvSpPr>
          <p:cNvPr id="28" name="文字方塊 27"/>
          <p:cNvSpPr txBox="1"/>
          <p:nvPr/>
        </p:nvSpPr>
        <p:spPr>
          <a:xfrm>
            <a:off x="5984344" y="2085484"/>
            <a:ext cx="992579" cy="230832"/>
          </a:xfrm>
          <a:prstGeom prst="rect">
            <a:avLst/>
          </a:prstGeom>
          <a:noFill/>
        </p:spPr>
        <p:txBody>
          <a:bodyPr wrap="none" rtlCol="0">
            <a:spAutoFit/>
          </a:bodyPr>
          <a:lstStyle/>
          <a:p>
            <a:r>
              <a:rPr lang="zh-CN" altLang="en-US" sz="900" dirty="0">
                <a:solidFill>
                  <a:srgbClr val="FF0000"/>
                </a:solidFill>
              </a:rPr>
              <a:t>③掃描庫位編碼</a:t>
            </a:r>
            <a:endParaRPr lang="en-US" altLang="zh-CN" sz="900" dirty="0">
              <a:solidFill>
                <a:srgbClr val="FF0000"/>
              </a:solidFill>
            </a:endParaRPr>
          </a:p>
        </p:txBody>
      </p:sp>
    </p:spTree>
    <p:extLst>
      <p:ext uri="{BB962C8B-B14F-4D97-AF65-F5344CB8AC3E}">
        <p14:creationId xmlns:p14="http://schemas.microsoft.com/office/powerpoint/2010/main" val="346004812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stretch>
            <a:fillRect/>
          </a:stretch>
        </p:blipFill>
        <p:spPr>
          <a:xfrm>
            <a:off x="1961573" y="627197"/>
            <a:ext cx="2499898" cy="4282808"/>
          </a:xfrm>
          <a:prstGeom prst="rect">
            <a:avLst/>
          </a:prstGeom>
        </p:spPr>
      </p:pic>
      <p:pic>
        <p:nvPicPr>
          <p:cNvPr id="2" name="圖片 1"/>
          <p:cNvPicPr>
            <a:picLocks noChangeAspect="1"/>
          </p:cNvPicPr>
          <p:nvPr/>
        </p:nvPicPr>
        <p:blipFill>
          <a:blip r:embed="rId4"/>
          <a:stretch>
            <a:fillRect/>
          </a:stretch>
        </p:blipFill>
        <p:spPr>
          <a:xfrm>
            <a:off x="4728218" y="627197"/>
            <a:ext cx="2502644" cy="4281344"/>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作業區接收</a:t>
            </a:r>
            <a:endParaRPr lang="en-US" sz="450"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6064243" y="1476740"/>
            <a:ext cx="992579" cy="230832"/>
          </a:xfrm>
          <a:prstGeom prst="rect">
            <a:avLst/>
          </a:prstGeom>
          <a:noFill/>
        </p:spPr>
        <p:txBody>
          <a:bodyPr wrap="none" rtlCol="0">
            <a:spAutoFit/>
          </a:bodyPr>
          <a:lstStyle/>
          <a:p>
            <a:r>
              <a:rPr lang="zh-CN" altLang="en-US" sz="900" dirty="0">
                <a:solidFill>
                  <a:srgbClr val="FF0000"/>
                </a:solidFill>
              </a:rPr>
              <a:t>②掃描載具編碼</a:t>
            </a:r>
            <a:endParaRPr lang="en-US" altLang="zh-CN" sz="900" dirty="0">
              <a:solidFill>
                <a:srgbClr val="FF0000"/>
              </a:solidFill>
            </a:endParaRPr>
          </a:p>
        </p:txBody>
      </p:sp>
      <p:sp>
        <p:nvSpPr>
          <p:cNvPr id="26" name="文字方塊 25"/>
          <p:cNvSpPr txBox="1"/>
          <p:nvPr/>
        </p:nvSpPr>
        <p:spPr>
          <a:xfrm>
            <a:off x="3510171" y="2663994"/>
            <a:ext cx="1107996" cy="230832"/>
          </a:xfrm>
          <a:prstGeom prst="rect">
            <a:avLst/>
          </a:prstGeom>
          <a:noFill/>
        </p:spPr>
        <p:txBody>
          <a:bodyPr wrap="none" rtlCol="0">
            <a:spAutoFit/>
          </a:bodyPr>
          <a:lstStyle/>
          <a:p>
            <a:r>
              <a:rPr lang="zh-CN" altLang="en-US" sz="900" dirty="0">
                <a:solidFill>
                  <a:srgbClr val="FF0000"/>
                </a:solidFill>
              </a:rPr>
              <a:t>①點擊作業區接收</a:t>
            </a:r>
            <a:endParaRPr lang="en-US" altLang="zh-CN" sz="900" dirty="0">
              <a:solidFill>
                <a:srgbClr val="FF0000"/>
              </a:solidFill>
            </a:endParaRPr>
          </a:p>
        </p:txBody>
      </p:sp>
      <p:sp>
        <p:nvSpPr>
          <p:cNvPr id="28" name="文字方塊 27"/>
          <p:cNvSpPr txBox="1"/>
          <p:nvPr/>
        </p:nvSpPr>
        <p:spPr>
          <a:xfrm>
            <a:off x="6064243" y="2005387"/>
            <a:ext cx="992579" cy="230832"/>
          </a:xfrm>
          <a:prstGeom prst="rect">
            <a:avLst/>
          </a:prstGeom>
          <a:noFill/>
        </p:spPr>
        <p:txBody>
          <a:bodyPr wrap="none" rtlCol="0">
            <a:spAutoFit/>
          </a:bodyPr>
          <a:lstStyle/>
          <a:p>
            <a:r>
              <a:rPr lang="zh-CN" altLang="en-US" sz="900" dirty="0">
                <a:solidFill>
                  <a:srgbClr val="FF0000"/>
                </a:solidFill>
              </a:rPr>
              <a:t>③掃描庫位編碼</a:t>
            </a:r>
            <a:endParaRPr lang="en-US" altLang="zh-CN" sz="900" dirty="0">
              <a:solidFill>
                <a:srgbClr val="FF0000"/>
              </a:solidFill>
            </a:endParaRPr>
          </a:p>
        </p:txBody>
      </p:sp>
    </p:spTree>
    <p:extLst>
      <p:ext uri="{BB962C8B-B14F-4D97-AF65-F5344CB8AC3E}">
        <p14:creationId xmlns:p14="http://schemas.microsoft.com/office/powerpoint/2010/main" val="15219219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p:cNvPicPr>
            <a:picLocks noChangeAspect="1"/>
          </p:cNvPicPr>
          <p:nvPr/>
        </p:nvPicPr>
        <p:blipFill>
          <a:blip r:embed="rId3"/>
          <a:stretch>
            <a:fillRect/>
          </a:stretch>
        </p:blipFill>
        <p:spPr>
          <a:xfrm>
            <a:off x="1909505" y="636535"/>
            <a:ext cx="2499898" cy="4282808"/>
          </a:xfrm>
          <a:prstGeom prst="rect">
            <a:avLst/>
          </a:prstGeom>
        </p:spPr>
      </p:pic>
      <p:pic>
        <p:nvPicPr>
          <p:cNvPr id="4" name="圖片 3"/>
          <p:cNvPicPr>
            <a:picLocks noChangeAspect="1"/>
          </p:cNvPicPr>
          <p:nvPr/>
        </p:nvPicPr>
        <p:blipFill>
          <a:blip r:embed="rId4"/>
          <a:stretch>
            <a:fillRect/>
          </a:stretch>
        </p:blipFill>
        <p:spPr>
          <a:xfrm>
            <a:off x="4554404" y="636536"/>
            <a:ext cx="2622843" cy="4282808"/>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在庫撿料</a:t>
            </a:r>
            <a:endParaRPr lang="en-US" sz="450"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6144142" y="1357607"/>
            <a:ext cx="877163" cy="230832"/>
          </a:xfrm>
          <a:prstGeom prst="rect">
            <a:avLst/>
          </a:prstGeom>
          <a:noFill/>
        </p:spPr>
        <p:txBody>
          <a:bodyPr wrap="none" rtlCol="0">
            <a:spAutoFit/>
          </a:bodyPr>
          <a:lstStyle/>
          <a:p>
            <a:r>
              <a:rPr lang="zh-CN" altLang="en-US" sz="900" dirty="0">
                <a:solidFill>
                  <a:srgbClr val="FF0000"/>
                </a:solidFill>
              </a:rPr>
              <a:t>②掃描工單號</a:t>
            </a:r>
            <a:endParaRPr lang="en-US" altLang="zh-CN" sz="900" dirty="0">
              <a:solidFill>
                <a:srgbClr val="FF0000"/>
              </a:solidFill>
            </a:endParaRPr>
          </a:p>
        </p:txBody>
      </p:sp>
      <p:sp>
        <p:nvSpPr>
          <p:cNvPr id="26" name="文字方塊 25"/>
          <p:cNvSpPr txBox="1"/>
          <p:nvPr/>
        </p:nvSpPr>
        <p:spPr>
          <a:xfrm>
            <a:off x="1909505" y="3260045"/>
            <a:ext cx="992579" cy="230832"/>
          </a:xfrm>
          <a:prstGeom prst="rect">
            <a:avLst/>
          </a:prstGeom>
          <a:noFill/>
        </p:spPr>
        <p:txBody>
          <a:bodyPr wrap="none" rtlCol="0">
            <a:spAutoFit/>
          </a:bodyPr>
          <a:lstStyle/>
          <a:p>
            <a:r>
              <a:rPr lang="zh-CN" altLang="en-US" sz="900" dirty="0">
                <a:solidFill>
                  <a:srgbClr val="FF0000"/>
                </a:solidFill>
              </a:rPr>
              <a:t>①點擊在庫撿料</a:t>
            </a:r>
            <a:endParaRPr lang="en-US" altLang="zh-CN" sz="900" dirty="0">
              <a:solidFill>
                <a:srgbClr val="FF0000"/>
              </a:solidFill>
            </a:endParaRPr>
          </a:p>
        </p:txBody>
      </p:sp>
      <p:sp>
        <p:nvSpPr>
          <p:cNvPr id="12" name="文字方塊 11"/>
          <p:cNvSpPr txBox="1"/>
          <p:nvPr/>
        </p:nvSpPr>
        <p:spPr>
          <a:xfrm>
            <a:off x="6028726" y="1698262"/>
            <a:ext cx="992579" cy="230832"/>
          </a:xfrm>
          <a:prstGeom prst="rect">
            <a:avLst/>
          </a:prstGeom>
          <a:noFill/>
        </p:spPr>
        <p:txBody>
          <a:bodyPr wrap="none" rtlCol="0">
            <a:spAutoFit/>
          </a:bodyPr>
          <a:lstStyle/>
          <a:p>
            <a:r>
              <a:rPr lang="zh-CN" altLang="en-US" sz="900" dirty="0">
                <a:solidFill>
                  <a:srgbClr val="FF0000"/>
                </a:solidFill>
              </a:rPr>
              <a:t>③掃描條碼信息</a:t>
            </a:r>
            <a:endParaRPr lang="en-US" altLang="zh-CN" sz="900" dirty="0">
              <a:solidFill>
                <a:srgbClr val="FF0000"/>
              </a:solidFill>
            </a:endParaRPr>
          </a:p>
        </p:txBody>
      </p:sp>
      <p:sp>
        <p:nvSpPr>
          <p:cNvPr id="13" name="文字方塊 12"/>
          <p:cNvSpPr txBox="1"/>
          <p:nvPr/>
        </p:nvSpPr>
        <p:spPr>
          <a:xfrm>
            <a:off x="4672022" y="3134337"/>
            <a:ext cx="184731" cy="230832"/>
          </a:xfrm>
          <a:prstGeom prst="rect">
            <a:avLst/>
          </a:prstGeom>
          <a:noFill/>
        </p:spPr>
        <p:txBody>
          <a:bodyPr wrap="none" rtlCol="0">
            <a:spAutoFit/>
          </a:bodyPr>
          <a:lstStyle/>
          <a:p>
            <a:endParaRPr lang="en-US" altLang="zh-CN" sz="900" dirty="0">
              <a:solidFill>
                <a:srgbClr val="FF0000"/>
              </a:solidFill>
            </a:endParaRPr>
          </a:p>
        </p:txBody>
      </p:sp>
      <p:sp>
        <p:nvSpPr>
          <p:cNvPr id="14" name="文字方塊 13"/>
          <p:cNvSpPr txBox="1"/>
          <p:nvPr/>
        </p:nvSpPr>
        <p:spPr>
          <a:xfrm>
            <a:off x="4920729" y="1940179"/>
            <a:ext cx="2262158" cy="369332"/>
          </a:xfrm>
          <a:prstGeom prst="rect">
            <a:avLst/>
          </a:prstGeom>
          <a:noFill/>
        </p:spPr>
        <p:txBody>
          <a:bodyPr wrap="none" rtlCol="0">
            <a:spAutoFit/>
          </a:bodyPr>
          <a:lstStyle/>
          <a:p>
            <a:r>
              <a:rPr lang="zh-CN" altLang="en-US" sz="900" dirty="0">
                <a:solidFill>
                  <a:srgbClr val="FF0000"/>
                </a:solidFill>
              </a:rPr>
              <a:t>撿料完畢之後，需要再進行上料表分料和</a:t>
            </a:r>
            <a:endParaRPr lang="en-US" altLang="zh-CN" sz="900" dirty="0">
              <a:solidFill>
                <a:srgbClr val="FF0000"/>
              </a:solidFill>
            </a:endParaRPr>
          </a:p>
          <a:p>
            <a:r>
              <a:rPr lang="zh-CN" altLang="en-US" sz="900" dirty="0">
                <a:solidFill>
                  <a:srgbClr val="FF0000"/>
                </a:solidFill>
              </a:rPr>
              <a:t>物料上線，才能發到工單裡。</a:t>
            </a:r>
            <a:endParaRPr lang="en-US" altLang="zh-CN" sz="900" dirty="0">
              <a:solidFill>
                <a:srgbClr val="FF0000"/>
              </a:solidFill>
            </a:endParaRPr>
          </a:p>
        </p:txBody>
      </p:sp>
    </p:spTree>
    <p:extLst>
      <p:ext uri="{BB962C8B-B14F-4D97-AF65-F5344CB8AC3E}">
        <p14:creationId xmlns:p14="http://schemas.microsoft.com/office/powerpoint/2010/main" val="199012125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4826615" y="622108"/>
            <a:ext cx="2556104" cy="4282808"/>
          </a:xfrm>
          <a:prstGeom prst="rect">
            <a:avLst/>
          </a:prstGeom>
        </p:spPr>
      </p:pic>
      <p:pic>
        <p:nvPicPr>
          <p:cNvPr id="12" name="圖片 11"/>
          <p:cNvPicPr>
            <a:picLocks noChangeAspect="1"/>
          </p:cNvPicPr>
          <p:nvPr/>
        </p:nvPicPr>
        <p:blipFill>
          <a:blip r:embed="rId4"/>
          <a:stretch>
            <a:fillRect/>
          </a:stretch>
        </p:blipFill>
        <p:spPr>
          <a:xfrm>
            <a:off x="1936716" y="622108"/>
            <a:ext cx="2499898" cy="4282808"/>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合盤</a:t>
            </a:r>
            <a:endParaRPr lang="en-US" sz="450"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6530320" y="1298756"/>
            <a:ext cx="761747" cy="230832"/>
          </a:xfrm>
          <a:prstGeom prst="rect">
            <a:avLst/>
          </a:prstGeom>
          <a:noFill/>
        </p:spPr>
        <p:txBody>
          <a:bodyPr wrap="none" rtlCol="0">
            <a:spAutoFit/>
          </a:bodyPr>
          <a:lstStyle/>
          <a:p>
            <a:r>
              <a:rPr lang="zh-CN" altLang="en-US" sz="900" dirty="0">
                <a:solidFill>
                  <a:srgbClr val="FF0000"/>
                </a:solidFill>
              </a:rPr>
              <a:t>②掃描條碼</a:t>
            </a:r>
            <a:endParaRPr lang="en-US" altLang="zh-CN" sz="900" dirty="0">
              <a:solidFill>
                <a:srgbClr val="FF0000"/>
              </a:solidFill>
            </a:endParaRPr>
          </a:p>
        </p:txBody>
      </p:sp>
      <p:sp>
        <p:nvSpPr>
          <p:cNvPr id="26" name="文字方塊 25"/>
          <p:cNvSpPr txBox="1"/>
          <p:nvPr/>
        </p:nvSpPr>
        <p:spPr>
          <a:xfrm>
            <a:off x="2375325" y="3223442"/>
            <a:ext cx="761747" cy="230832"/>
          </a:xfrm>
          <a:prstGeom prst="rect">
            <a:avLst/>
          </a:prstGeom>
          <a:noFill/>
        </p:spPr>
        <p:txBody>
          <a:bodyPr wrap="none" rtlCol="0">
            <a:spAutoFit/>
          </a:bodyPr>
          <a:lstStyle/>
          <a:p>
            <a:r>
              <a:rPr lang="zh-CN" altLang="en-US" sz="900" dirty="0">
                <a:solidFill>
                  <a:srgbClr val="FF0000"/>
                </a:solidFill>
              </a:rPr>
              <a:t>①點擊合盤</a:t>
            </a:r>
            <a:endParaRPr lang="en-US" altLang="zh-CN" sz="900" dirty="0">
              <a:solidFill>
                <a:srgbClr val="FF0000"/>
              </a:solidFill>
            </a:endParaRPr>
          </a:p>
        </p:txBody>
      </p:sp>
      <p:sp>
        <p:nvSpPr>
          <p:cNvPr id="13" name="文字方塊 12"/>
          <p:cNvSpPr txBox="1"/>
          <p:nvPr/>
        </p:nvSpPr>
        <p:spPr>
          <a:xfrm>
            <a:off x="4672022" y="3119568"/>
            <a:ext cx="184731" cy="230832"/>
          </a:xfrm>
          <a:prstGeom prst="rect">
            <a:avLst/>
          </a:prstGeom>
          <a:noFill/>
        </p:spPr>
        <p:txBody>
          <a:bodyPr wrap="none" rtlCol="0">
            <a:spAutoFit/>
          </a:bodyPr>
          <a:lstStyle/>
          <a:p>
            <a:endParaRPr lang="en-US" altLang="zh-CN" sz="900" dirty="0">
              <a:solidFill>
                <a:srgbClr val="FF0000"/>
              </a:solidFill>
            </a:endParaRPr>
          </a:p>
        </p:txBody>
      </p:sp>
      <p:sp>
        <p:nvSpPr>
          <p:cNvPr id="14" name="文字方塊 13"/>
          <p:cNvSpPr txBox="1"/>
          <p:nvPr/>
        </p:nvSpPr>
        <p:spPr>
          <a:xfrm>
            <a:off x="4810570" y="2881363"/>
            <a:ext cx="2839239" cy="507831"/>
          </a:xfrm>
          <a:prstGeom prst="rect">
            <a:avLst/>
          </a:prstGeom>
          <a:noFill/>
        </p:spPr>
        <p:txBody>
          <a:bodyPr wrap="none" rtlCol="0">
            <a:spAutoFit/>
          </a:bodyPr>
          <a:lstStyle/>
          <a:p>
            <a:r>
              <a:rPr lang="en-US" altLang="zh-CN" sz="900" dirty="0">
                <a:solidFill>
                  <a:srgbClr val="FF0000"/>
                </a:solidFill>
              </a:rPr>
              <a:t>PDA</a:t>
            </a:r>
            <a:r>
              <a:rPr lang="zh-CN" altLang="en-US" sz="900" dirty="0">
                <a:solidFill>
                  <a:srgbClr val="FF0000"/>
                </a:solidFill>
              </a:rPr>
              <a:t>端的合盤功能，並不是將兩盤物料合併到一起。</a:t>
            </a:r>
            <a:endParaRPr lang="en-US" altLang="zh-CN" sz="900" dirty="0">
              <a:solidFill>
                <a:srgbClr val="FF0000"/>
              </a:solidFill>
            </a:endParaRPr>
          </a:p>
          <a:p>
            <a:r>
              <a:rPr lang="zh-CN" altLang="en-US" sz="900" dirty="0">
                <a:solidFill>
                  <a:srgbClr val="FF0000"/>
                </a:solidFill>
              </a:rPr>
              <a:t>而是將掃描的料設置為已合盤狀態，從而使其前加工</a:t>
            </a:r>
            <a:endParaRPr lang="en-US" altLang="zh-CN" sz="900" dirty="0">
              <a:solidFill>
                <a:srgbClr val="FF0000"/>
              </a:solidFill>
            </a:endParaRPr>
          </a:p>
          <a:p>
            <a:r>
              <a:rPr lang="zh-CN" altLang="en-US" sz="900" dirty="0">
                <a:solidFill>
                  <a:srgbClr val="FF0000"/>
                </a:solidFill>
              </a:rPr>
              <a:t>狀態改為完成。</a:t>
            </a:r>
            <a:endParaRPr lang="en-US" altLang="zh-CN" sz="900" dirty="0">
              <a:solidFill>
                <a:srgbClr val="FF0000"/>
              </a:solidFill>
            </a:endParaRPr>
          </a:p>
        </p:txBody>
      </p:sp>
    </p:spTree>
    <p:extLst>
      <p:ext uri="{BB962C8B-B14F-4D97-AF65-F5344CB8AC3E}">
        <p14:creationId xmlns:p14="http://schemas.microsoft.com/office/powerpoint/2010/main" val="398798819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4672022" y="643548"/>
            <a:ext cx="2514423" cy="4268783"/>
          </a:xfrm>
          <a:prstGeom prst="rect">
            <a:avLst/>
          </a:prstGeom>
        </p:spPr>
      </p:pic>
      <p:pic>
        <p:nvPicPr>
          <p:cNvPr id="12" name="圖片 11"/>
          <p:cNvPicPr>
            <a:picLocks noChangeAspect="1"/>
          </p:cNvPicPr>
          <p:nvPr/>
        </p:nvPicPr>
        <p:blipFill>
          <a:blip r:embed="rId4"/>
          <a:stretch>
            <a:fillRect/>
          </a:stretch>
        </p:blipFill>
        <p:spPr>
          <a:xfrm>
            <a:off x="1984149" y="636535"/>
            <a:ext cx="2499898" cy="4282808"/>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en-US" altLang="zh-CN" sz="1800" dirty="0">
                <a:latin typeface="微軟正黑體" panose="020B0604030504040204" pitchFamily="34" charset="-120"/>
                <a:ea typeface="微軟正黑體" panose="020B0604030504040204" pitchFamily="34" charset="-120"/>
              </a:rPr>
              <a:t>PKG</a:t>
            </a:r>
            <a:r>
              <a:rPr lang="zh-CN" altLang="en-US" sz="1800" dirty="0">
                <a:latin typeface="微軟正黑體" panose="020B0604030504040204" pitchFamily="34" charset="-120"/>
                <a:ea typeface="微軟正黑體" panose="020B0604030504040204" pitchFamily="34" charset="-120"/>
              </a:rPr>
              <a:t>現況</a:t>
            </a:r>
            <a:endParaRPr lang="en-US" sz="450"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6293395" y="1276268"/>
            <a:ext cx="761747" cy="230832"/>
          </a:xfrm>
          <a:prstGeom prst="rect">
            <a:avLst/>
          </a:prstGeom>
          <a:noFill/>
        </p:spPr>
        <p:txBody>
          <a:bodyPr wrap="none" rtlCol="0">
            <a:spAutoFit/>
          </a:bodyPr>
          <a:lstStyle/>
          <a:p>
            <a:r>
              <a:rPr lang="zh-CN" altLang="en-US" sz="900" dirty="0">
                <a:solidFill>
                  <a:srgbClr val="FF0000"/>
                </a:solidFill>
              </a:rPr>
              <a:t>②掃描條碼</a:t>
            </a:r>
            <a:endParaRPr lang="en-US" altLang="zh-CN" sz="900" dirty="0">
              <a:solidFill>
                <a:srgbClr val="FF0000"/>
              </a:solidFill>
            </a:endParaRPr>
          </a:p>
        </p:txBody>
      </p:sp>
      <p:sp>
        <p:nvSpPr>
          <p:cNvPr id="26" name="文字方塊 25"/>
          <p:cNvSpPr txBox="1"/>
          <p:nvPr/>
        </p:nvSpPr>
        <p:spPr>
          <a:xfrm>
            <a:off x="2792751" y="3231210"/>
            <a:ext cx="952505" cy="230832"/>
          </a:xfrm>
          <a:prstGeom prst="rect">
            <a:avLst/>
          </a:prstGeom>
          <a:noFill/>
        </p:spPr>
        <p:txBody>
          <a:bodyPr wrap="none" rtlCol="0">
            <a:spAutoFit/>
          </a:bodyPr>
          <a:lstStyle/>
          <a:p>
            <a:r>
              <a:rPr lang="zh-CN" altLang="en-US" sz="900" dirty="0">
                <a:solidFill>
                  <a:srgbClr val="FF0000"/>
                </a:solidFill>
              </a:rPr>
              <a:t>①點擊</a:t>
            </a:r>
            <a:r>
              <a:rPr lang="en-US" altLang="zh-CN" sz="900" dirty="0">
                <a:solidFill>
                  <a:srgbClr val="FF0000"/>
                </a:solidFill>
              </a:rPr>
              <a:t>PKG</a:t>
            </a:r>
            <a:r>
              <a:rPr lang="zh-CN" altLang="en-US" sz="900" dirty="0">
                <a:solidFill>
                  <a:srgbClr val="FF0000"/>
                </a:solidFill>
              </a:rPr>
              <a:t>現況</a:t>
            </a:r>
            <a:endParaRPr lang="en-US" altLang="zh-CN" sz="900" dirty="0">
              <a:solidFill>
                <a:srgbClr val="FF0000"/>
              </a:solidFill>
            </a:endParaRPr>
          </a:p>
        </p:txBody>
      </p:sp>
      <p:sp>
        <p:nvSpPr>
          <p:cNvPr id="13" name="文字方塊 12"/>
          <p:cNvSpPr txBox="1"/>
          <p:nvPr/>
        </p:nvSpPr>
        <p:spPr>
          <a:xfrm>
            <a:off x="4672022" y="3127336"/>
            <a:ext cx="184731" cy="230832"/>
          </a:xfrm>
          <a:prstGeom prst="rect">
            <a:avLst/>
          </a:prstGeom>
          <a:noFill/>
        </p:spPr>
        <p:txBody>
          <a:bodyPr wrap="none" rtlCol="0">
            <a:spAutoFit/>
          </a:bodyPr>
          <a:lstStyle/>
          <a:p>
            <a:endParaRPr lang="en-US" altLang="zh-CN" sz="900" dirty="0">
              <a:solidFill>
                <a:srgbClr val="FF0000"/>
              </a:solidFill>
            </a:endParaRPr>
          </a:p>
        </p:txBody>
      </p:sp>
      <p:sp>
        <p:nvSpPr>
          <p:cNvPr id="14" name="文字方塊 13"/>
          <p:cNvSpPr txBox="1"/>
          <p:nvPr/>
        </p:nvSpPr>
        <p:spPr>
          <a:xfrm>
            <a:off x="4741295" y="1841600"/>
            <a:ext cx="2146742" cy="230832"/>
          </a:xfrm>
          <a:prstGeom prst="rect">
            <a:avLst/>
          </a:prstGeom>
          <a:noFill/>
        </p:spPr>
        <p:txBody>
          <a:bodyPr wrap="none" rtlCol="0">
            <a:spAutoFit/>
          </a:bodyPr>
          <a:lstStyle/>
          <a:p>
            <a:r>
              <a:rPr lang="zh-CN" altLang="en-US" sz="900" dirty="0">
                <a:solidFill>
                  <a:srgbClr val="FF0000"/>
                </a:solidFill>
              </a:rPr>
              <a:t>掃描物料條碼，會帶出物料詳細信息。</a:t>
            </a:r>
            <a:endParaRPr lang="en-US" altLang="zh-CN" sz="900" dirty="0">
              <a:solidFill>
                <a:srgbClr val="FF0000"/>
              </a:solidFill>
            </a:endParaRPr>
          </a:p>
        </p:txBody>
      </p:sp>
    </p:spTree>
    <p:extLst>
      <p:ext uri="{BB962C8B-B14F-4D97-AF65-F5344CB8AC3E}">
        <p14:creationId xmlns:p14="http://schemas.microsoft.com/office/powerpoint/2010/main" val="332237260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572000" y="636535"/>
            <a:ext cx="2614505" cy="4282808"/>
          </a:xfrm>
          <a:prstGeom prst="rect">
            <a:avLst/>
          </a:prstGeom>
        </p:spPr>
      </p:pic>
      <p:pic>
        <p:nvPicPr>
          <p:cNvPr id="12" name="圖片 11"/>
          <p:cNvPicPr>
            <a:picLocks noChangeAspect="1"/>
          </p:cNvPicPr>
          <p:nvPr/>
        </p:nvPicPr>
        <p:blipFill>
          <a:blip r:embed="rId4"/>
          <a:stretch>
            <a:fillRect/>
          </a:stretch>
        </p:blipFill>
        <p:spPr>
          <a:xfrm>
            <a:off x="1984149" y="636535"/>
            <a:ext cx="2499898" cy="4282808"/>
          </a:xfrm>
          <a:prstGeom prst="rect">
            <a:avLst/>
          </a:prstGeom>
        </p:spPr>
      </p:pic>
      <p:sp>
        <p:nvSpPr>
          <p:cNvPr id="49" name="標題 1"/>
          <p:cNvSpPr txBox="1">
            <a:spLocks/>
          </p:cNvSpPr>
          <p:nvPr/>
        </p:nvSpPr>
        <p:spPr>
          <a:xfrm>
            <a:off x="-19452" y="96475"/>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剪腳</a:t>
            </a:r>
            <a:endParaRPr lang="en-US" sz="450"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6300053" y="1342850"/>
            <a:ext cx="761747" cy="230832"/>
          </a:xfrm>
          <a:prstGeom prst="rect">
            <a:avLst/>
          </a:prstGeom>
          <a:noFill/>
        </p:spPr>
        <p:txBody>
          <a:bodyPr wrap="none" rtlCol="0">
            <a:spAutoFit/>
          </a:bodyPr>
          <a:lstStyle/>
          <a:p>
            <a:r>
              <a:rPr lang="zh-CN" altLang="en-US" sz="900" dirty="0">
                <a:solidFill>
                  <a:srgbClr val="FF0000"/>
                </a:solidFill>
              </a:rPr>
              <a:t>②掃描條碼</a:t>
            </a:r>
            <a:endParaRPr lang="en-US" altLang="zh-CN" sz="900" dirty="0">
              <a:solidFill>
                <a:srgbClr val="FF0000"/>
              </a:solidFill>
            </a:endParaRPr>
          </a:p>
        </p:txBody>
      </p:sp>
      <p:sp>
        <p:nvSpPr>
          <p:cNvPr id="26" name="文字方塊 25"/>
          <p:cNvSpPr txBox="1"/>
          <p:nvPr/>
        </p:nvSpPr>
        <p:spPr>
          <a:xfrm>
            <a:off x="3317567" y="3231210"/>
            <a:ext cx="761747" cy="230832"/>
          </a:xfrm>
          <a:prstGeom prst="rect">
            <a:avLst/>
          </a:prstGeom>
          <a:noFill/>
        </p:spPr>
        <p:txBody>
          <a:bodyPr wrap="none" rtlCol="0">
            <a:spAutoFit/>
          </a:bodyPr>
          <a:lstStyle/>
          <a:p>
            <a:r>
              <a:rPr lang="zh-CN" altLang="en-US" sz="900" dirty="0">
                <a:solidFill>
                  <a:srgbClr val="FF0000"/>
                </a:solidFill>
              </a:rPr>
              <a:t>①點擊剪腳</a:t>
            </a:r>
            <a:endParaRPr lang="en-US" altLang="zh-CN" sz="900" dirty="0">
              <a:solidFill>
                <a:srgbClr val="FF0000"/>
              </a:solidFill>
            </a:endParaRPr>
          </a:p>
        </p:txBody>
      </p:sp>
      <p:sp>
        <p:nvSpPr>
          <p:cNvPr id="13" name="文字方塊 12"/>
          <p:cNvSpPr txBox="1"/>
          <p:nvPr/>
        </p:nvSpPr>
        <p:spPr>
          <a:xfrm>
            <a:off x="4672022" y="3127336"/>
            <a:ext cx="184731" cy="230832"/>
          </a:xfrm>
          <a:prstGeom prst="rect">
            <a:avLst/>
          </a:prstGeom>
          <a:noFill/>
        </p:spPr>
        <p:txBody>
          <a:bodyPr wrap="none" rtlCol="0">
            <a:spAutoFit/>
          </a:bodyPr>
          <a:lstStyle/>
          <a:p>
            <a:endParaRPr lang="en-US" altLang="zh-CN" sz="900" dirty="0">
              <a:solidFill>
                <a:srgbClr val="FF0000"/>
              </a:solidFill>
            </a:endParaRPr>
          </a:p>
        </p:txBody>
      </p:sp>
      <p:sp>
        <p:nvSpPr>
          <p:cNvPr id="11" name="文字方塊 10"/>
          <p:cNvSpPr txBox="1"/>
          <p:nvPr/>
        </p:nvSpPr>
        <p:spPr>
          <a:xfrm>
            <a:off x="4598132" y="2717722"/>
            <a:ext cx="2608406" cy="369332"/>
          </a:xfrm>
          <a:prstGeom prst="rect">
            <a:avLst/>
          </a:prstGeom>
          <a:noFill/>
        </p:spPr>
        <p:txBody>
          <a:bodyPr wrap="none" rtlCol="0">
            <a:spAutoFit/>
          </a:bodyPr>
          <a:lstStyle/>
          <a:p>
            <a:r>
              <a:rPr lang="zh-CN" altLang="en-US" sz="900" dirty="0">
                <a:solidFill>
                  <a:srgbClr val="FF0000"/>
                </a:solidFill>
              </a:rPr>
              <a:t>將掃描的料設置為已剪腳狀態，從而使其前加工</a:t>
            </a:r>
            <a:endParaRPr lang="en-US" altLang="zh-CN" sz="900" dirty="0">
              <a:solidFill>
                <a:srgbClr val="FF0000"/>
              </a:solidFill>
            </a:endParaRPr>
          </a:p>
          <a:p>
            <a:r>
              <a:rPr lang="zh-CN" altLang="en-US" sz="900" dirty="0">
                <a:solidFill>
                  <a:srgbClr val="FF0000"/>
                </a:solidFill>
              </a:rPr>
              <a:t>狀態改為完成。</a:t>
            </a:r>
            <a:endParaRPr lang="en-US" altLang="zh-CN" sz="900" dirty="0">
              <a:solidFill>
                <a:srgbClr val="FF0000"/>
              </a:solidFill>
            </a:endParaRPr>
          </a:p>
        </p:txBody>
      </p:sp>
    </p:spTree>
    <p:extLst>
      <p:ext uri="{BB962C8B-B14F-4D97-AF65-F5344CB8AC3E}">
        <p14:creationId xmlns:p14="http://schemas.microsoft.com/office/powerpoint/2010/main" val="413116602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b="1431"/>
          <a:stretch/>
        </p:blipFill>
        <p:spPr>
          <a:xfrm>
            <a:off x="2411575" y="596315"/>
            <a:ext cx="2191172" cy="3743707"/>
          </a:xfrm>
          <a:prstGeom prst="rect">
            <a:avLst/>
          </a:prstGeom>
        </p:spPr>
      </p:pic>
      <p:pic>
        <p:nvPicPr>
          <p:cNvPr id="12" name="圖片 11"/>
          <p:cNvPicPr>
            <a:picLocks noChangeAspect="1"/>
          </p:cNvPicPr>
          <p:nvPr/>
        </p:nvPicPr>
        <p:blipFill>
          <a:blip r:embed="rId4"/>
          <a:stretch>
            <a:fillRect/>
          </a:stretch>
        </p:blipFill>
        <p:spPr>
          <a:xfrm>
            <a:off x="121399" y="596315"/>
            <a:ext cx="2185222" cy="3743707"/>
          </a:xfrm>
          <a:prstGeom prst="rect">
            <a:avLst/>
          </a:prstGeom>
        </p:spPr>
      </p:pic>
      <p:pic>
        <p:nvPicPr>
          <p:cNvPr id="4" name="圖片 3"/>
          <p:cNvPicPr>
            <a:picLocks noChangeAspect="1"/>
          </p:cNvPicPr>
          <p:nvPr/>
        </p:nvPicPr>
        <p:blipFill>
          <a:blip r:embed="rId5"/>
          <a:stretch>
            <a:fillRect/>
          </a:stretch>
        </p:blipFill>
        <p:spPr>
          <a:xfrm>
            <a:off x="4644501" y="596315"/>
            <a:ext cx="2162632" cy="3752437"/>
          </a:xfrm>
          <a:prstGeom prst="rect">
            <a:avLst/>
          </a:prstGeom>
        </p:spPr>
      </p:pic>
      <p:pic>
        <p:nvPicPr>
          <p:cNvPr id="6" name="圖片 5"/>
          <p:cNvPicPr>
            <a:picLocks noChangeAspect="1"/>
          </p:cNvPicPr>
          <p:nvPr/>
        </p:nvPicPr>
        <p:blipFill rotWithShape="1">
          <a:blip r:embed="rId6"/>
          <a:srcRect r="833"/>
          <a:stretch/>
        </p:blipFill>
        <p:spPr>
          <a:xfrm>
            <a:off x="6878970" y="596315"/>
            <a:ext cx="2156725" cy="3743707"/>
          </a:xfrm>
          <a:prstGeom prst="rect">
            <a:avLst/>
          </a:prstGeom>
        </p:spPr>
      </p:pic>
      <p:sp>
        <p:nvSpPr>
          <p:cNvPr id="49" name="標題 1"/>
          <p:cNvSpPr txBox="1">
            <a:spLocks/>
          </p:cNvSpPr>
          <p:nvPr/>
        </p:nvSpPr>
        <p:spPr>
          <a:xfrm>
            <a:off x="-1101" y="109758"/>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包材叫料</a:t>
            </a:r>
            <a:endParaRPr lang="en-US" sz="450" dirty="0">
              <a:latin typeface="微軟正黑體" panose="020B0604030504040204" pitchFamily="34" charset="-120"/>
              <a:ea typeface="微軟正黑體" panose="020B0604030504040204" pitchFamily="34" charset="-120"/>
            </a:endParaRPr>
          </a:p>
        </p:txBody>
      </p:sp>
      <p:sp>
        <p:nvSpPr>
          <p:cNvPr id="26" name="文字方塊 25"/>
          <p:cNvSpPr txBox="1"/>
          <p:nvPr/>
        </p:nvSpPr>
        <p:spPr>
          <a:xfrm>
            <a:off x="1465162" y="2897842"/>
            <a:ext cx="992579" cy="230832"/>
          </a:xfrm>
          <a:prstGeom prst="rect">
            <a:avLst/>
          </a:prstGeom>
          <a:noFill/>
        </p:spPr>
        <p:txBody>
          <a:bodyPr wrap="none" rtlCol="0">
            <a:spAutoFit/>
          </a:bodyPr>
          <a:lstStyle/>
          <a:p>
            <a:r>
              <a:rPr lang="zh-CN" altLang="en-US" sz="900" dirty="0">
                <a:solidFill>
                  <a:srgbClr val="FF0000"/>
                </a:solidFill>
              </a:rPr>
              <a:t>①點擊包材叫料</a:t>
            </a:r>
            <a:endParaRPr lang="en-US" altLang="zh-CN" sz="900" dirty="0">
              <a:solidFill>
                <a:srgbClr val="FF0000"/>
              </a:solidFill>
            </a:endParaRPr>
          </a:p>
        </p:txBody>
      </p:sp>
      <p:sp>
        <p:nvSpPr>
          <p:cNvPr id="13" name="文字方塊 12"/>
          <p:cNvSpPr txBox="1"/>
          <p:nvPr/>
        </p:nvSpPr>
        <p:spPr>
          <a:xfrm>
            <a:off x="4672022" y="3001717"/>
            <a:ext cx="184731" cy="230832"/>
          </a:xfrm>
          <a:prstGeom prst="rect">
            <a:avLst/>
          </a:prstGeom>
          <a:noFill/>
        </p:spPr>
        <p:txBody>
          <a:bodyPr wrap="none" rtlCol="0">
            <a:spAutoFit/>
          </a:bodyPr>
          <a:lstStyle/>
          <a:p>
            <a:endParaRPr lang="en-US" altLang="zh-CN" sz="900" dirty="0">
              <a:solidFill>
                <a:srgbClr val="FF0000"/>
              </a:solidFill>
            </a:endParaRPr>
          </a:p>
        </p:txBody>
      </p:sp>
      <p:sp>
        <p:nvSpPr>
          <p:cNvPr id="11" name="文字方塊 10"/>
          <p:cNvSpPr txBox="1"/>
          <p:nvPr/>
        </p:nvSpPr>
        <p:spPr>
          <a:xfrm>
            <a:off x="4644501" y="1317219"/>
            <a:ext cx="1338828" cy="230832"/>
          </a:xfrm>
          <a:prstGeom prst="rect">
            <a:avLst/>
          </a:prstGeom>
          <a:noFill/>
        </p:spPr>
        <p:txBody>
          <a:bodyPr wrap="none" rtlCol="0">
            <a:spAutoFit/>
          </a:bodyPr>
          <a:lstStyle/>
          <a:p>
            <a:r>
              <a:rPr lang="zh-CN" altLang="en-US" sz="900" dirty="0">
                <a:solidFill>
                  <a:srgbClr val="FF0000"/>
                </a:solidFill>
              </a:rPr>
              <a:t>③點擊需要叫料的工單</a:t>
            </a:r>
            <a:endParaRPr lang="en-US" altLang="zh-CN" sz="900" dirty="0">
              <a:solidFill>
                <a:srgbClr val="FF0000"/>
              </a:solidFill>
            </a:endParaRPr>
          </a:p>
        </p:txBody>
      </p:sp>
      <p:cxnSp>
        <p:nvCxnSpPr>
          <p:cNvPr id="8" name="直線單箭頭接點 7"/>
          <p:cNvCxnSpPr/>
          <p:nvPr/>
        </p:nvCxnSpPr>
        <p:spPr>
          <a:xfrm flipH="1">
            <a:off x="3076112" y="1321106"/>
            <a:ext cx="1358285" cy="1095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2411575" y="1643204"/>
            <a:ext cx="1685077" cy="230832"/>
          </a:xfrm>
          <a:prstGeom prst="rect">
            <a:avLst/>
          </a:prstGeom>
          <a:noFill/>
        </p:spPr>
        <p:txBody>
          <a:bodyPr wrap="none" rtlCol="0">
            <a:spAutoFit/>
          </a:bodyPr>
          <a:lstStyle/>
          <a:p>
            <a:r>
              <a:rPr lang="zh-CN" altLang="en-US" sz="900" dirty="0">
                <a:solidFill>
                  <a:srgbClr val="FF0000"/>
                </a:solidFill>
              </a:rPr>
              <a:t>②輸入線別或者成品料號搜索</a:t>
            </a:r>
            <a:endParaRPr lang="en-US" altLang="zh-CN" sz="900" dirty="0">
              <a:solidFill>
                <a:srgbClr val="FF0000"/>
              </a:solidFill>
            </a:endParaRPr>
          </a:p>
        </p:txBody>
      </p:sp>
      <p:cxnSp>
        <p:nvCxnSpPr>
          <p:cNvPr id="17" name="直線單箭頭接點 16"/>
          <p:cNvCxnSpPr/>
          <p:nvPr/>
        </p:nvCxnSpPr>
        <p:spPr>
          <a:xfrm>
            <a:off x="6658252" y="1258411"/>
            <a:ext cx="852257" cy="825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7355519" y="2256646"/>
            <a:ext cx="1107996" cy="230832"/>
          </a:xfrm>
          <a:prstGeom prst="rect">
            <a:avLst/>
          </a:prstGeom>
          <a:noFill/>
        </p:spPr>
        <p:txBody>
          <a:bodyPr wrap="none" rtlCol="0">
            <a:spAutoFit/>
          </a:bodyPr>
          <a:lstStyle/>
          <a:p>
            <a:r>
              <a:rPr lang="zh-CN" altLang="en-US" sz="900" dirty="0">
                <a:solidFill>
                  <a:srgbClr val="FF0000"/>
                </a:solidFill>
              </a:rPr>
              <a:t>通過成品料號搜索</a:t>
            </a:r>
            <a:endParaRPr lang="en-US" altLang="zh-CN" sz="900" dirty="0">
              <a:solidFill>
                <a:srgbClr val="FF0000"/>
              </a:solidFill>
            </a:endParaRPr>
          </a:p>
        </p:txBody>
      </p:sp>
    </p:spTree>
    <p:extLst>
      <p:ext uri="{BB962C8B-B14F-4D97-AF65-F5344CB8AC3E}">
        <p14:creationId xmlns:p14="http://schemas.microsoft.com/office/powerpoint/2010/main" val="51990126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p:cNvPicPr>
            <a:picLocks noChangeAspect="1"/>
          </p:cNvPicPr>
          <p:nvPr/>
        </p:nvPicPr>
        <p:blipFill rotWithShape="1">
          <a:blip r:embed="rId3"/>
          <a:srcRect b="933"/>
          <a:stretch/>
        </p:blipFill>
        <p:spPr>
          <a:xfrm>
            <a:off x="1946746" y="726545"/>
            <a:ext cx="2267433" cy="3890395"/>
          </a:xfrm>
          <a:prstGeom prst="rect">
            <a:avLst/>
          </a:prstGeom>
        </p:spPr>
      </p:pic>
      <p:pic>
        <p:nvPicPr>
          <p:cNvPr id="9" name="圖片 8"/>
          <p:cNvPicPr>
            <a:picLocks noChangeAspect="1"/>
          </p:cNvPicPr>
          <p:nvPr/>
        </p:nvPicPr>
        <p:blipFill>
          <a:blip r:embed="rId4"/>
          <a:stretch>
            <a:fillRect/>
          </a:stretch>
        </p:blipFill>
        <p:spPr>
          <a:xfrm>
            <a:off x="4874828" y="726545"/>
            <a:ext cx="2388937" cy="3890395"/>
          </a:xfrm>
          <a:prstGeom prst="rect">
            <a:avLst/>
          </a:prstGeom>
        </p:spPr>
      </p:pic>
      <p:sp>
        <p:nvSpPr>
          <p:cNvPr id="22" name="圓角矩形 21"/>
          <p:cNvSpPr/>
          <p:nvPr/>
        </p:nvSpPr>
        <p:spPr>
          <a:xfrm>
            <a:off x="2441334" y="1535339"/>
            <a:ext cx="438410" cy="4664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49" name="標題 1"/>
          <p:cNvSpPr txBox="1">
            <a:spLocks/>
          </p:cNvSpPr>
          <p:nvPr/>
        </p:nvSpPr>
        <p:spPr>
          <a:xfrm>
            <a:off x="-19452" y="21950"/>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en-US" altLang="zh-CN" sz="1500" dirty="0">
                <a:latin typeface="微軟正黑體" panose="020B0604030504040204" pitchFamily="34" charset="-120"/>
                <a:ea typeface="微軟正黑體" panose="020B0604030504040204" pitchFamily="34" charset="-120"/>
              </a:rPr>
              <a:t>CM/VM</a:t>
            </a:r>
            <a:r>
              <a:rPr lang="zh-CN" altLang="en-US" sz="1500" dirty="0">
                <a:latin typeface="微軟正黑體" panose="020B0604030504040204" pitchFamily="34" charset="-120"/>
                <a:ea typeface="微軟正黑體" panose="020B0604030504040204" pitchFamily="34" charset="-120"/>
              </a:rPr>
              <a:t>收貨</a:t>
            </a:r>
            <a:endParaRPr lang="en-US" sz="825" dirty="0">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2480156" y="1361023"/>
            <a:ext cx="1132041" cy="230832"/>
          </a:xfrm>
          <a:prstGeom prst="rect">
            <a:avLst/>
          </a:prstGeom>
          <a:noFill/>
        </p:spPr>
        <p:txBody>
          <a:bodyPr wrap="none" rtlCol="0">
            <a:spAutoFit/>
          </a:bodyPr>
          <a:lstStyle/>
          <a:p>
            <a:r>
              <a:rPr lang="zh-CN" altLang="en-US" sz="900" dirty="0">
                <a:solidFill>
                  <a:srgbClr val="FF0000"/>
                </a:solidFill>
              </a:rPr>
              <a:t>①點擊</a:t>
            </a:r>
            <a:r>
              <a:rPr lang="en-US" altLang="zh-CN" sz="900" dirty="0">
                <a:solidFill>
                  <a:srgbClr val="FF0000"/>
                </a:solidFill>
              </a:rPr>
              <a:t>CM/VM</a:t>
            </a:r>
            <a:r>
              <a:rPr lang="zh-CN" altLang="en-US" sz="900" dirty="0">
                <a:solidFill>
                  <a:srgbClr val="FF0000"/>
                </a:solidFill>
              </a:rPr>
              <a:t>收貨</a:t>
            </a:r>
            <a:endParaRPr lang="en-US" altLang="zh-CN" sz="900" dirty="0">
              <a:solidFill>
                <a:srgbClr val="FF0000"/>
              </a:solidFill>
            </a:endParaRPr>
          </a:p>
        </p:txBody>
      </p:sp>
      <p:sp>
        <p:nvSpPr>
          <p:cNvPr id="18" name="文字方塊 17"/>
          <p:cNvSpPr txBox="1"/>
          <p:nvPr/>
        </p:nvSpPr>
        <p:spPr>
          <a:xfrm>
            <a:off x="4938127" y="1828617"/>
            <a:ext cx="2307042" cy="369332"/>
          </a:xfrm>
          <a:prstGeom prst="rect">
            <a:avLst/>
          </a:prstGeom>
          <a:noFill/>
        </p:spPr>
        <p:txBody>
          <a:bodyPr wrap="none" rtlCol="0">
            <a:spAutoFit/>
          </a:bodyPr>
          <a:lstStyle/>
          <a:p>
            <a:r>
              <a:rPr lang="zh-CN" altLang="en-US" sz="900" dirty="0">
                <a:solidFill>
                  <a:srgbClr val="FF0000"/>
                </a:solidFill>
              </a:rPr>
              <a:t>②輸入</a:t>
            </a:r>
            <a:r>
              <a:rPr lang="en-US" altLang="zh-CN" sz="900" dirty="0">
                <a:solidFill>
                  <a:srgbClr val="FF0000"/>
                </a:solidFill>
              </a:rPr>
              <a:t>/</a:t>
            </a:r>
            <a:r>
              <a:rPr lang="zh-CN" altLang="en-US" sz="900" dirty="0">
                <a:solidFill>
                  <a:srgbClr val="FF0000"/>
                </a:solidFill>
              </a:rPr>
              <a:t>掃描棧板號，帶出收貨信息，核對</a:t>
            </a:r>
            <a:endParaRPr lang="en-US" altLang="zh-CN" sz="900" dirty="0">
              <a:solidFill>
                <a:srgbClr val="FF0000"/>
              </a:solidFill>
            </a:endParaRPr>
          </a:p>
          <a:p>
            <a:r>
              <a:rPr lang="zh-CN" altLang="en-US" sz="900" dirty="0">
                <a:solidFill>
                  <a:srgbClr val="FF0000"/>
                </a:solidFill>
              </a:rPr>
              <a:t>無誤後點擊確認收貨即可</a:t>
            </a:r>
            <a:endParaRPr lang="en-US" altLang="zh-CN" sz="900" dirty="0">
              <a:solidFill>
                <a:srgbClr val="FF0000"/>
              </a:solidFill>
            </a:endParaRPr>
          </a:p>
        </p:txBody>
      </p:sp>
      <p:cxnSp>
        <p:nvCxnSpPr>
          <p:cNvPr id="14" name="直線單箭頭接點 13"/>
          <p:cNvCxnSpPr/>
          <p:nvPr/>
        </p:nvCxnSpPr>
        <p:spPr>
          <a:xfrm flipH="1">
            <a:off x="5520654" y="1464898"/>
            <a:ext cx="159798" cy="363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426362"/>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1451316" y="636535"/>
            <a:ext cx="2509181" cy="4325349"/>
          </a:xfrm>
          <a:prstGeom prst="rect">
            <a:avLst/>
          </a:prstGeom>
        </p:spPr>
      </p:pic>
      <p:pic>
        <p:nvPicPr>
          <p:cNvPr id="8" name="圖片 7"/>
          <p:cNvPicPr>
            <a:picLocks noChangeAspect="1"/>
          </p:cNvPicPr>
          <p:nvPr/>
        </p:nvPicPr>
        <p:blipFill rotWithShape="1">
          <a:blip r:embed="rId4"/>
          <a:srcRect r="1147"/>
          <a:stretch/>
        </p:blipFill>
        <p:spPr>
          <a:xfrm>
            <a:off x="4231016" y="636535"/>
            <a:ext cx="2504817" cy="4325349"/>
          </a:xfrm>
          <a:prstGeom prst="rect">
            <a:avLst/>
          </a:prstGeom>
        </p:spPr>
      </p:pic>
      <p:sp>
        <p:nvSpPr>
          <p:cNvPr id="49" name="標題 1"/>
          <p:cNvSpPr txBox="1">
            <a:spLocks/>
          </p:cNvSpPr>
          <p:nvPr/>
        </p:nvSpPr>
        <p:spPr>
          <a:xfrm>
            <a:off x="-19452" y="91152"/>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生產管理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包材叫料</a:t>
            </a:r>
            <a:endParaRPr lang="en-US" sz="450" dirty="0">
              <a:latin typeface="微軟正黑體" panose="020B0604030504040204" pitchFamily="34" charset="-120"/>
              <a:ea typeface="微軟正黑體" panose="020B0604030504040204" pitchFamily="34" charset="-120"/>
            </a:endParaRPr>
          </a:p>
        </p:txBody>
      </p:sp>
      <p:sp>
        <p:nvSpPr>
          <p:cNvPr id="26" name="文字方塊 25"/>
          <p:cNvSpPr txBox="1"/>
          <p:nvPr/>
        </p:nvSpPr>
        <p:spPr>
          <a:xfrm>
            <a:off x="2399626" y="2409924"/>
            <a:ext cx="1338828" cy="230832"/>
          </a:xfrm>
          <a:prstGeom prst="rect">
            <a:avLst/>
          </a:prstGeom>
          <a:noFill/>
        </p:spPr>
        <p:txBody>
          <a:bodyPr wrap="none" rtlCol="0">
            <a:spAutoFit/>
          </a:bodyPr>
          <a:lstStyle/>
          <a:p>
            <a:r>
              <a:rPr lang="zh-CN" altLang="en-US" sz="900" dirty="0">
                <a:solidFill>
                  <a:srgbClr val="FF0000"/>
                </a:solidFill>
              </a:rPr>
              <a:t>④勾選需要叫料的工單</a:t>
            </a:r>
            <a:endParaRPr lang="en-US" altLang="zh-CN" sz="900" dirty="0">
              <a:solidFill>
                <a:srgbClr val="FF0000"/>
              </a:solidFill>
            </a:endParaRPr>
          </a:p>
        </p:txBody>
      </p:sp>
      <p:sp>
        <p:nvSpPr>
          <p:cNvPr id="13" name="文字方塊 12"/>
          <p:cNvSpPr txBox="1"/>
          <p:nvPr/>
        </p:nvSpPr>
        <p:spPr>
          <a:xfrm>
            <a:off x="4688371" y="3135486"/>
            <a:ext cx="184731" cy="230832"/>
          </a:xfrm>
          <a:prstGeom prst="rect">
            <a:avLst/>
          </a:prstGeom>
          <a:noFill/>
        </p:spPr>
        <p:txBody>
          <a:bodyPr wrap="none" rtlCol="0">
            <a:spAutoFit/>
          </a:bodyPr>
          <a:lstStyle/>
          <a:p>
            <a:endParaRPr lang="en-US" altLang="zh-CN" sz="900" dirty="0">
              <a:solidFill>
                <a:srgbClr val="FF0000"/>
              </a:solidFill>
            </a:endParaRPr>
          </a:p>
        </p:txBody>
      </p:sp>
      <p:sp>
        <p:nvSpPr>
          <p:cNvPr id="11" name="文字方塊 10"/>
          <p:cNvSpPr txBox="1"/>
          <p:nvPr/>
        </p:nvSpPr>
        <p:spPr>
          <a:xfrm>
            <a:off x="2843386" y="4490308"/>
            <a:ext cx="992579" cy="230832"/>
          </a:xfrm>
          <a:prstGeom prst="rect">
            <a:avLst/>
          </a:prstGeom>
          <a:noFill/>
        </p:spPr>
        <p:txBody>
          <a:bodyPr wrap="none" rtlCol="0">
            <a:spAutoFit/>
          </a:bodyPr>
          <a:lstStyle/>
          <a:p>
            <a:r>
              <a:rPr lang="zh-CN" altLang="en-US" sz="900" dirty="0">
                <a:solidFill>
                  <a:srgbClr val="FF0000"/>
                </a:solidFill>
              </a:rPr>
              <a:t>⑤點擊包材叫料</a:t>
            </a:r>
            <a:endParaRPr lang="en-US" altLang="zh-CN" sz="900" dirty="0">
              <a:solidFill>
                <a:srgbClr val="FF0000"/>
              </a:solidFill>
            </a:endParaRPr>
          </a:p>
        </p:txBody>
      </p:sp>
      <p:sp>
        <p:nvSpPr>
          <p:cNvPr id="15" name="文字方塊 14"/>
          <p:cNvSpPr txBox="1"/>
          <p:nvPr/>
        </p:nvSpPr>
        <p:spPr>
          <a:xfrm>
            <a:off x="5510841" y="2866805"/>
            <a:ext cx="761747" cy="230832"/>
          </a:xfrm>
          <a:prstGeom prst="rect">
            <a:avLst/>
          </a:prstGeom>
          <a:noFill/>
        </p:spPr>
        <p:txBody>
          <a:bodyPr wrap="none" rtlCol="0">
            <a:spAutoFit/>
          </a:bodyPr>
          <a:lstStyle/>
          <a:p>
            <a:r>
              <a:rPr lang="zh-CN" altLang="en-US" sz="900" dirty="0">
                <a:solidFill>
                  <a:srgbClr val="FF0000"/>
                </a:solidFill>
              </a:rPr>
              <a:t>⑥點擊確認</a:t>
            </a:r>
            <a:endParaRPr lang="en-US" altLang="zh-CN" sz="900" dirty="0">
              <a:solidFill>
                <a:srgbClr val="FF0000"/>
              </a:solidFill>
            </a:endParaRPr>
          </a:p>
        </p:txBody>
      </p:sp>
      <p:sp>
        <p:nvSpPr>
          <p:cNvPr id="16" name="文字方塊 15"/>
          <p:cNvSpPr txBox="1"/>
          <p:nvPr/>
        </p:nvSpPr>
        <p:spPr>
          <a:xfrm>
            <a:off x="6811602" y="3367072"/>
            <a:ext cx="2146742" cy="230832"/>
          </a:xfrm>
          <a:prstGeom prst="rect">
            <a:avLst/>
          </a:prstGeom>
          <a:noFill/>
        </p:spPr>
        <p:txBody>
          <a:bodyPr wrap="none" rtlCol="0">
            <a:spAutoFit/>
          </a:bodyPr>
          <a:lstStyle/>
          <a:p>
            <a:r>
              <a:rPr lang="zh-CN" altLang="en-US" sz="900" dirty="0">
                <a:solidFill>
                  <a:srgbClr val="FF0000"/>
                </a:solidFill>
              </a:rPr>
              <a:t>完成包材叫料後，在撿料任務撿料即可</a:t>
            </a:r>
            <a:endParaRPr lang="en-US" altLang="zh-CN" sz="900" dirty="0">
              <a:solidFill>
                <a:srgbClr val="FF0000"/>
              </a:solidFill>
            </a:endParaRPr>
          </a:p>
        </p:txBody>
      </p:sp>
    </p:spTree>
    <p:extLst>
      <p:ext uri="{BB962C8B-B14F-4D97-AF65-F5344CB8AC3E}">
        <p14:creationId xmlns:p14="http://schemas.microsoft.com/office/powerpoint/2010/main" val="106490645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5935053" y="638504"/>
            <a:ext cx="2160314" cy="3718036"/>
          </a:xfrm>
          <a:prstGeom prst="rect">
            <a:avLst/>
          </a:prstGeom>
        </p:spPr>
      </p:pic>
      <p:pic>
        <p:nvPicPr>
          <p:cNvPr id="3" name="圖片 2"/>
          <p:cNvPicPr>
            <a:picLocks noChangeAspect="1"/>
          </p:cNvPicPr>
          <p:nvPr/>
        </p:nvPicPr>
        <p:blipFill>
          <a:blip r:embed="rId4"/>
          <a:stretch>
            <a:fillRect/>
          </a:stretch>
        </p:blipFill>
        <p:spPr>
          <a:xfrm>
            <a:off x="3563542" y="638504"/>
            <a:ext cx="2178307" cy="3743707"/>
          </a:xfrm>
          <a:prstGeom prst="rect">
            <a:avLst/>
          </a:prstGeom>
        </p:spPr>
      </p:pic>
      <p:pic>
        <p:nvPicPr>
          <p:cNvPr id="12" name="圖片 11"/>
          <p:cNvPicPr>
            <a:picLocks noChangeAspect="1"/>
          </p:cNvPicPr>
          <p:nvPr/>
        </p:nvPicPr>
        <p:blipFill>
          <a:blip r:embed="rId5"/>
          <a:stretch>
            <a:fillRect/>
          </a:stretch>
        </p:blipFill>
        <p:spPr>
          <a:xfrm>
            <a:off x="1220010" y="638504"/>
            <a:ext cx="2185222" cy="3743707"/>
          </a:xfrm>
          <a:prstGeom prst="rect">
            <a:avLst/>
          </a:prstGeom>
        </p:spPr>
      </p:pic>
      <p:sp>
        <p:nvSpPr>
          <p:cNvPr id="49" name="標題 1"/>
          <p:cNvSpPr txBox="1">
            <a:spLocks/>
          </p:cNvSpPr>
          <p:nvPr/>
        </p:nvSpPr>
        <p:spPr>
          <a:xfrm>
            <a:off x="-19452" y="110087"/>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委外管理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委外入庫</a:t>
            </a:r>
            <a:endParaRPr lang="en-US" sz="375" dirty="0">
              <a:latin typeface="微軟正黑體" panose="020B0604030504040204" pitchFamily="34" charset="-120"/>
              <a:ea typeface="微軟正黑體" panose="020B0604030504040204" pitchFamily="34" charset="-120"/>
            </a:endParaRPr>
          </a:p>
        </p:txBody>
      </p:sp>
      <p:sp>
        <p:nvSpPr>
          <p:cNvPr id="26" name="文字方塊 25"/>
          <p:cNvSpPr txBox="1"/>
          <p:nvPr/>
        </p:nvSpPr>
        <p:spPr>
          <a:xfrm>
            <a:off x="4765081" y="1828973"/>
            <a:ext cx="761747" cy="230832"/>
          </a:xfrm>
          <a:prstGeom prst="rect">
            <a:avLst/>
          </a:prstGeom>
          <a:noFill/>
        </p:spPr>
        <p:txBody>
          <a:bodyPr wrap="none" rtlCol="0">
            <a:spAutoFit/>
          </a:bodyPr>
          <a:lstStyle/>
          <a:p>
            <a:r>
              <a:rPr lang="zh-CN" altLang="en-US" sz="900" dirty="0">
                <a:solidFill>
                  <a:srgbClr val="FF0000"/>
                </a:solidFill>
              </a:rPr>
              <a:t>②點擊入庫</a:t>
            </a:r>
            <a:endParaRPr lang="en-US" altLang="zh-CN" sz="900" dirty="0">
              <a:solidFill>
                <a:srgbClr val="FF0000"/>
              </a:solidFill>
            </a:endParaRPr>
          </a:p>
        </p:txBody>
      </p:sp>
      <p:sp>
        <p:nvSpPr>
          <p:cNvPr id="13" name="文字方塊 12"/>
          <p:cNvSpPr txBox="1"/>
          <p:nvPr/>
        </p:nvSpPr>
        <p:spPr>
          <a:xfrm>
            <a:off x="4672022" y="3001717"/>
            <a:ext cx="184731" cy="230832"/>
          </a:xfrm>
          <a:prstGeom prst="rect">
            <a:avLst/>
          </a:prstGeom>
          <a:noFill/>
        </p:spPr>
        <p:txBody>
          <a:bodyPr wrap="none" rtlCol="0">
            <a:spAutoFit/>
          </a:bodyPr>
          <a:lstStyle/>
          <a:p>
            <a:endParaRPr lang="en-US" altLang="zh-CN" sz="900" dirty="0">
              <a:solidFill>
                <a:srgbClr val="FF0000"/>
              </a:solidFill>
            </a:endParaRPr>
          </a:p>
        </p:txBody>
      </p:sp>
      <p:sp>
        <p:nvSpPr>
          <p:cNvPr id="15" name="文字方塊 14"/>
          <p:cNvSpPr txBox="1"/>
          <p:nvPr/>
        </p:nvSpPr>
        <p:spPr>
          <a:xfrm>
            <a:off x="6205701" y="2793968"/>
            <a:ext cx="1800493" cy="230832"/>
          </a:xfrm>
          <a:prstGeom prst="rect">
            <a:avLst/>
          </a:prstGeom>
          <a:noFill/>
        </p:spPr>
        <p:txBody>
          <a:bodyPr wrap="none" rtlCol="0">
            <a:spAutoFit/>
          </a:bodyPr>
          <a:lstStyle/>
          <a:p>
            <a:r>
              <a:rPr lang="zh-CN" altLang="en-US" sz="900" dirty="0">
                <a:solidFill>
                  <a:srgbClr val="FF0000"/>
                </a:solidFill>
              </a:rPr>
              <a:t>③輸入入庫數量，點擊確定即可</a:t>
            </a:r>
            <a:endParaRPr lang="en-US" altLang="zh-CN" sz="900" dirty="0">
              <a:solidFill>
                <a:srgbClr val="FF0000"/>
              </a:solidFill>
            </a:endParaRPr>
          </a:p>
        </p:txBody>
      </p:sp>
      <p:sp>
        <p:nvSpPr>
          <p:cNvPr id="16" name="文字方塊 15"/>
          <p:cNvSpPr txBox="1"/>
          <p:nvPr/>
        </p:nvSpPr>
        <p:spPr>
          <a:xfrm>
            <a:off x="4403246" y="4540248"/>
            <a:ext cx="4079963" cy="369332"/>
          </a:xfrm>
          <a:prstGeom prst="rect">
            <a:avLst/>
          </a:prstGeom>
          <a:noFill/>
        </p:spPr>
        <p:txBody>
          <a:bodyPr wrap="none" rtlCol="0">
            <a:spAutoFit/>
          </a:bodyPr>
          <a:lstStyle/>
          <a:p>
            <a:r>
              <a:rPr lang="en-US" altLang="zh-CN" sz="900" dirty="0">
                <a:solidFill>
                  <a:srgbClr val="FF0000"/>
                </a:solidFill>
              </a:rPr>
              <a:t>1.</a:t>
            </a:r>
            <a:r>
              <a:rPr lang="zh-CN" altLang="en-US" sz="900" dirty="0">
                <a:solidFill>
                  <a:srgbClr val="FF0000"/>
                </a:solidFill>
              </a:rPr>
              <a:t>只有委外出庫並且過賬成功後，才可以委外入庫，否則過賬時會報錯。</a:t>
            </a:r>
            <a:endParaRPr lang="en-US" altLang="zh-CN" sz="900" dirty="0">
              <a:solidFill>
                <a:srgbClr val="FF0000"/>
              </a:solidFill>
            </a:endParaRPr>
          </a:p>
          <a:p>
            <a:r>
              <a:rPr lang="en-US" altLang="zh-CN" sz="900" dirty="0">
                <a:solidFill>
                  <a:srgbClr val="FF0000"/>
                </a:solidFill>
              </a:rPr>
              <a:t>2.</a:t>
            </a:r>
            <a:r>
              <a:rPr lang="zh-CN" altLang="en-US" sz="900" dirty="0">
                <a:solidFill>
                  <a:srgbClr val="FF0000"/>
                </a:solidFill>
              </a:rPr>
              <a:t>入庫完的單據，會在收貨單管理界面產生收貨單，繼續確認收貨上架即可。</a:t>
            </a:r>
            <a:endParaRPr lang="en-US" altLang="zh-CN" sz="900" dirty="0">
              <a:solidFill>
                <a:srgbClr val="FF0000"/>
              </a:solidFill>
            </a:endParaRPr>
          </a:p>
        </p:txBody>
      </p:sp>
      <p:sp>
        <p:nvSpPr>
          <p:cNvPr id="14" name="文字方塊 13"/>
          <p:cNvSpPr txBox="1"/>
          <p:nvPr/>
        </p:nvSpPr>
        <p:spPr>
          <a:xfrm>
            <a:off x="1220011" y="3730124"/>
            <a:ext cx="992579" cy="230832"/>
          </a:xfrm>
          <a:prstGeom prst="rect">
            <a:avLst/>
          </a:prstGeom>
          <a:noFill/>
        </p:spPr>
        <p:txBody>
          <a:bodyPr wrap="none" rtlCol="0">
            <a:spAutoFit/>
          </a:bodyPr>
          <a:lstStyle/>
          <a:p>
            <a:r>
              <a:rPr lang="zh-CN" altLang="en-US" sz="900" dirty="0">
                <a:solidFill>
                  <a:srgbClr val="FF0000"/>
                </a:solidFill>
              </a:rPr>
              <a:t>①點擊委外備料</a:t>
            </a:r>
            <a:endParaRPr lang="en-US" altLang="zh-CN" sz="900" dirty="0">
              <a:solidFill>
                <a:srgbClr val="FF0000"/>
              </a:solidFill>
            </a:endParaRPr>
          </a:p>
        </p:txBody>
      </p:sp>
    </p:spTree>
    <p:extLst>
      <p:ext uri="{BB962C8B-B14F-4D97-AF65-F5344CB8AC3E}">
        <p14:creationId xmlns:p14="http://schemas.microsoft.com/office/powerpoint/2010/main" val="343205853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2353716" y="625188"/>
            <a:ext cx="2178307" cy="3743707"/>
          </a:xfrm>
          <a:prstGeom prst="rect">
            <a:avLst/>
          </a:prstGeom>
        </p:spPr>
      </p:pic>
      <p:pic>
        <p:nvPicPr>
          <p:cNvPr id="12" name="圖片 11"/>
          <p:cNvPicPr>
            <a:picLocks noChangeAspect="1"/>
          </p:cNvPicPr>
          <p:nvPr/>
        </p:nvPicPr>
        <p:blipFill>
          <a:blip r:embed="rId4"/>
          <a:stretch>
            <a:fillRect/>
          </a:stretch>
        </p:blipFill>
        <p:spPr>
          <a:xfrm>
            <a:off x="87450" y="625188"/>
            <a:ext cx="2185222" cy="3743707"/>
          </a:xfrm>
          <a:prstGeom prst="rect">
            <a:avLst/>
          </a:prstGeom>
        </p:spPr>
      </p:pic>
      <p:pic>
        <p:nvPicPr>
          <p:cNvPr id="2" name="圖片 1"/>
          <p:cNvPicPr>
            <a:picLocks noChangeAspect="1"/>
          </p:cNvPicPr>
          <p:nvPr/>
        </p:nvPicPr>
        <p:blipFill>
          <a:blip r:embed="rId5"/>
          <a:stretch>
            <a:fillRect/>
          </a:stretch>
        </p:blipFill>
        <p:spPr>
          <a:xfrm>
            <a:off x="4610759" y="625188"/>
            <a:ext cx="2164785" cy="3743707"/>
          </a:xfrm>
          <a:prstGeom prst="rect">
            <a:avLst/>
          </a:prstGeom>
        </p:spPr>
      </p:pic>
      <p:pic>
        <p:nvPicPr>
          <p:cNvPr id="6" name="圖片 5"/>
          <p:cNvPicPr>
            <a:picLocks noChangeAspect="1"/>
          </p:cNvPicPr>
          <p:nvPr/>
        </p:nvPicPr>
        <p:blipFill>
          <a:blip r:embed="rId6"/>
          <a:stretch>
            <a:fillRect/>
          </a:stretch>
        </p:blipFill>
        <p:spPr>
          <a:xfrm>
            <a:off x="6848080" y="625187"/>
            <a:ext cx="2180510" cy="3743348"/>
          </a:xfrm>
          <a:prstGeom prst="rect">
            <a:avLst/>
          </a:prstGeom>
        </p:spPr>
      </p:pic>
      <p:sp>
        <p:nvSpPr>
          <p:cNvPr id="49" name="標題 1"/>
          <p:cNvSpPr txBox="1">
            <a:spLocks/>
          </p:cNvSpPr>
          <p:nvPr/>
        </p:nvSpPr>
        <p:spPr>
          <a:xfrm>
            <a:off x="-19452" y="80278"/>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委外管理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委外備料</a:t>
            </a:r>
            <a:endParaRPr lang="en-US" sz="375" dirty="0">
              <a:latin typeface="微軟正黑體" panose="020B0604030504040204" pitchFamily="34" charset="-120"/>
              <a:ea typeface="微軟正黑體" panose="020B0604030504040204" pitchFamily="34" charset="-120"/>
            </a:endParaRPr>
          </a:p>
        </p:txBody>
      </p:sp>
      <p:sp>
        <p:nvSpPr>
          <p:cNvPr id="26" name="文字方塊 25"/>
          <p:cNvSpPr txBox="1"/>
          <p:nvPr/>
        </p:nvSpPr>
        <p:spPr>
          <a:xfrm>
            <a:off x="2448009" y="2289112"/>
            <a:ext cx="1107996" cy="230832"/>
          </a:xfrm>
          <a:prstGeom prst="rect">
            <a:avLst/>
          </a:prstGeom>
          <a:noFill/>
        </p:spPr>
        <p:txBody>
          <a:bodyPr wrap="none" rtlCol="0">
            <a:spAutoFit/>
          </a:bodyPr>
          <a:lstStyle/>
          <a:p>
            <a:r>
              <a:rPr lang="zh-CN" altLang="en-US" sz="900" dirty="0">
                <a:solidFill>
                  <a:srgbClr val="FF0000"/>
                </a:solidFill>
              </a:rPr>
              <a:t>②點擊備料的工單</a:t>
            </a:r>
            <a:endParaRPr lang="en-US" altLang="zh-CN" sz="900" dirty="0">
              <a:solidFill>
                <a:srgbClr val="FF0000"/>
              </a:solidFill>
            </a:endParaRPr>
          </a:p>
        </p:txBody>
      </p:sp>
      <p:sp>
        <p:nvSpPr>
          <p:cNvPr id="13" name="文字方塊 12"/>
          <p:cNvSpPr txBox="1"/>
          <p:nvPr/>
        </p:nvSpPr>
        <p:spPr>
          <a:xfrm>
            <a:off x="4672022" y="3001717"/>
            <a:ext cx="184731" cy="230832"/>
          </a:xfrm>
          <a:prstGeom prst="rect">
            <a:avLst/>
          </a:prstGeom>
          <a:noFill/>
        </p:spPr>
        <p:txBody>
          <a:bodyPr wrap="none" rtlCol="0">
            <a:spAutoFit/>
          </a:bodyPr>
          <a:lstStyle/>
          <a:p>
            <a:endParaRPr lang="en-US" altLang="zh-CN" sz="900" dirty="0">
              <a:solidFill>
                <a:srgbClr val="FF0000"/>
              </a:solidFill>
            </a:endParaRPr>
          </a:p>
        </p:txBody>
      </p:sp>
      <p:sp>
        <p:nvSpPr>
          <p:cNvPr id="15" name="文字方塊 14"/>
          <p:cNvSpPr txBox="1"/>
          <p:nvPr/>
        </p:nvSpPr>
        <p:spPr>
          <a:xfrm>
            <a:off x="5859453" y="2207963"/>
            <a:ext cx="761747" cy="230832"/>
          </a:xfrm>
          <a:prstGeom prst="rect">
            <a:avLst/>
          </a:prstGeom>
          <a:noFill/>
        </p:spPr>
        <p:txBody>
          <a:bodyPr wrap="none" rtlCol="0">
            <a:spAutoFit/>
          </a:bodyPr>
          <a:lstStyle/>
          <a:p>
            <a:r>
              <a:rPr lang="zh-CN" altLang="en-US" sz="900" dirty="0">
                <a:solidFill>
                  <a:srgbClr val="FF0000"/>
                </a:solidFill>
              </a:rPr>
              <a:t>③點擊備料</a:t>
            </a:r>
            <a:endParaRPr lang="en-US" altLang="zh-CN" sz="900" dirty="0">
              <a:solidFill>
                <a:srgbClr val="FF0000"/>
              </a:solidFill>
            </a:endParaRPr>
          </a:p>
        </p:txBody>
      </p:sp>
      <p:sp>
        <p:nvSpPr>
          <p:cNvPr id="16" name="文字方塊 15"/>
          <p:cNvSpPr txBox="1"/>
          <p:nvPr/>
        </p:nvSpPr>
        <p:spPr>
          <a:xfrm>
            <a:off x="7790346" y="3105591"/>
            <a:ext cx="992579" cy="230832"/>
          </a:xfrm>
          <a:prstGeom prst="rect">
            <a:avLst/>
          </a:prstGeom>
          <a:noFill/>
        </p:spPr>
        <p:txBody>
          <a:bodyPr wrap="none" rtlCol="0">
            <a:spAutoFit/>
          </a:bodyPr>
          <a:lstStyle/>
          <a:p>
            <a:r>
              <a:rPr lang="zh-CN" altLang="en-US" sz="900" dirty="0">
                <a:solidFill>
                  <a:srgbClr val="FF0000"/>
                </a:solidFill>
              </a:rPr>
              <a:t>④掃描條碼即可</a:t>
            </a:r>
            <a:endParaRPr lang="en-US" altLang="zh-CN" sz="900" dirty="0">
              <a:solidFill>
                <a:srgbClr val="FF0000"/>
              </a:solidFill>
            </a:endParaRPr>
          </a:p>
        </p:txBody>
      </p:sp>
      <p:sp>
        <p:nvSpPr>
          <p:cNvPr id="14" name="文字方塊 13"/>
          <p:cNvSpPr txBox="1"/>
          <p:nvPr/>
        </p:nvSpPr>
        <p:spPr>
          <a:xfrm>
            <a:off x="168007" y="3736781"/>
            <a:ext cx="992579" cy="230832"/>
          </a:xfrm>
          <a:prstGeom prst="rect">
            <a:avLst/>
          </a:prstGeom>
          <a:noFill/>
        </p:spPr>
        <p:txBody>
          <a:bodyPr wrap="none" rtlCol="0">
            <a:spAutoFit/>
          </a:bodyPr>
          <a:lstStyle/>
          <a:p>
            <a:r>
              <a:rPr lang="zh-CN" altLang="en-US" sz="900" dirty="0">
                <a:solidFill>
                  <a:srgbClr val="FF0000"/>
                </a:solidFill>
              </a:rPr>
              <a:t>①點擊委外備料</a:t>
            </a:r>
            <a:endParaRPr lang="en-US" altLang="zh-CN" sz="900" dirty="0">
              <a:solidFill>
                <a:srgbClr val="FF0000"/>
              </a:solidFill>
            </a:endParaRPr>
          </a:p>
        </p:txBody>
      </p:sp>
      <p:sp>
        <p:nvSpPr>
          <p:cNvPr id="17" name="文字方塊 16"/>
          <p:cNvSpPr txBox="1"/>
          <p:nvPr/>
        </p:nvSpPr>
        <p:spPr>
          <a:xfrm>
            <a:off x="2508112" y="646507"/>
            <a:ext cx="2146742" cy="230832"/>
          </a:xfrm>
          <a:prstGeom prst="rect">
            <a:avLst/>
          </a:prstGeom>
          <a:noFill/>
        </p:spPr>
        <p:txBody>
          <a:bodyPr wrap="none" rtlCol="0">
            <a:spAutoFit/>
          </a:bodyPr>
          <a:lstStyle/>
          <a:p>
            <a:r>
              <a:rPr lang="zh-CN" altLang="en-US" sz="900" dirty="0">
                <a:solidFill>
                  <a:srgbClr val="FF0000"/>
                </a:solidFill>
              </a:rPr>
              <a:t>若工單需求變更，同步輸入工單號即可</a:t>
            </a:r>
            <a:endParaRPr lang="en-US" altLang="zh-CN" sz="900" dirty="0">
              <a:solidFill>
                <a:srgbClr val="FF0000"/>
              </a:solidFill>
            </a:endParaRPr>
          </a:p>
        </p:txBody>
      </p:sp>
      <p:sp>
        <p:nvSpPr>
          <p:cNvPr id="7" name="圓角矩形 6"/>
          <p:cNvSpPr/>
          <p:nvPr/>
        </p:nvSpPr>
        <p:spPr>
          <a:xfrm>
            <a:off x="4162266" y="852257"/>
            <a:ext cx="325397" cy="1731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81794775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6855138" y="625187"/>
            <a:ext cx="2206861" cy="3743707"/>
          </a:xfrm>
          <a:prstGeom prst="rect">
            <a:avLst/>
          </a:prstGeom>
        </p:spPr>
      </p:pic>
      <p:pic>
        <p:nvPicPr>
          <p:cNvPr id="3" name="圖片 2"/>
          <p:cNvPicPr>
            <a:picLocks noChangeAspect="1"/>
          </p:cNvPicPr>
          <p:nvPr/>
        </p:nvPicPr>
        <p:blipFill>
          <a:blip r:embed="rId4"/>
          <a:stretch>
            <a:fillRect/>
          </a:stretch>
        </p:blipFill>
        <p:spPr>
          <a:xfrm>
            <a:off x="2353716" y="625188"/>
            <a:ext cx="2178307" cy="3743707"/>
          </a:xfrm>
          <a:prstGeom prst="rect">
            <a:avLst/>
          </a:prstGeom>
        </p:spPr>
      </p:pic>
      <p:pic>
        <p:nvPicPr>
          <p:cNvPr id="12" name="圖片 11"/>
          <p:cNvPicPr>
            <a:picLocks noChangeAspect="1"/>
          </p:cNvPicPr>
          <p:nvPr/>
        </p:nvPicPr>
        <p:blipFill>
          <a:blip r:embed="rId5"/>
          <a:stretch>
            <a:fillRect/>
          </a:stretch>
        </p:blipFill>
        <p:spPr>
          <a:xfrm>
            <a:off x="87450" y="625188"/>
            <a:ext cx="2185222" cy="3743707"/>
          </a:xfrm>
          <a:prstGeom prst="rect">
            <a:avLst/>
          </a:prstGeom>
        </p:spPr>
      </p:pic>
      <p:pic>
        <p:nvPicPr>
          <p:cNvPr id="2" name="圖片 1"/>
          <p:cNvPicPr>
            <a:picLocks noChangeAspect="1"/>
          </p:cNvPicPr>
          <p:nvPr/>
        </p:nvPicPr>
        <p:blipFill>
          <a:blip r:embed="rId6"/>
          <a:stretch>
            <a:fillRect/>
          </a:stretch>
        </p:blipFill>
        <p:spPr>
          <a:xfrm>
            <a:off x="4610759" y="625188"/>
            <a:ext cx="2164785" cy="3743707"/>
          </a:xfrm>
          <a:prstGeom prst="rect">
            <a:avLst/>
          </a:prstGeom>
        </p:spPr>
      </p:pic>
      <p:sp>
        <p:nvSpPr>
          <p:cNvPr id="49" name="標題 1"/>
          <p:cNvSpPr txBox="1">
            <a:spLocks/>
          </p:cNvSpPr>
          <p:nvPr/>
        </p:nvSpPr>
        <p:spPr>
          <a:xfrm>
            <a:off x="-27260" y="102600"/>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2100" dirty="0">
                <a:latin typeface="微軟正黑體" panose="020B0604030504040204" pitchFamily="34" charset="-120"/>
                <a:ea typeface="微軟正黑體" panose="020B0604030504040204" pitchFamily="34" charset="-120"/>
              </a:rPr>
              <a:t>委外管理</a:t>
            </a:r>
            <a:r>
              <a:rPr lang="en-US" altLang="zh-CN" sz="2100" dirty="0">
                <a:latin typeface="微軟正黑體" panose="020B0604030504040204" pitchFamily="34" charset="-120"/>
                <a:ea typeface="微軟正黑體" panose="020B0604030504040204" pitchFamily="34" charset="-120"/>
              </a:rPr>
              <a:t>--</a:t>
            </a:r>
            <a:r>
              <a:rPr lang="zh-CN" altLang="en-US" sz="1800" dirty="0">
                <a:latin typeface="微軟正黑體" panose="020B0604030504040204" pitchFamily="34" charset="-120"/>
                <a:ea typeface="微軟正黑體" panose="020B0604030504040204" pitchFamily="34" charset="-120"/>
              </a:rPr>
              <a:t>委外備料</a:t>
            </a:r>
            <a:endParaRPr lang="en-US" sz="375" dirty="0">
              <a:latin typeface="微軟正黑體" panose="020B0604030504040204" pitchFamily="34" charset="-120"/>
              <a:ea typeface="微軟正黑體" panose="020B0604030504040204" pitchFamily="34" charset="-120"/>
            </a:endParaRPr>
          </a:p>
        </p:txBody>
      </p:sp>
      <p:sp>
        <p:nvSpPr>
          <p:cNvPr id="26" name="文字方塊 25"/>
          <p:cNvSpPr txBox="1"/>
          <p:nvPr/>
        </p:nvSpPr>
        <p:spPr>
          <a:xfrm>
            <a:off x="2448009" y="2289112"/>
            <a:ext cx="1107996" cy="230832"/>
          </a:xfrm>
          <a:prstGeom prst="rect">
            <a:avLst/>
          </a:prstGeom>
          <a:noFill/>
        </p:spPr>
        <p:txBody>
          <a:bodyPr wrap="none" rtlCol="0">
            <a:spAutoFit/>
          </a:bodyPr>
          <a:lstStyle/>
          <a:p>
            <a:r>
              <a:rPr lang="zh-CN" altLang="en-US" sz="900" dirty="0">
                <a:solidFill>
                  <a:srgbClr val="FF0000"/>
                </a:solidFill>
              </a:rPr>
              <a:t>②點擊備料的工單</a:t>
            </a:r>
            <a:endParaRPr lang="en-US" altLang="zh-CN" sz="900" dirty="0">
              <a:solidFill>
                <a:srgbClr val="FF0000"/>
              </a:solidFill>
            </a:endParaRPr>
          </a:p>
        </p:txBody>
      </p:sp>
      <p:sp>
        <p:nvSpPr>
          <p:cNvPr id="13" name="文字方塊 12"/>
          <p:cNvSpPr txBox="1"/>
          <p:nvPr/>
        </p:nvSpPr>
        <p:spPr>
          <a:xfrm>
            <a:off x="4672022" y="3001717"/>
            <a:ext cx="184731" cy="230832"/>
          </a:xfrm>
          <a:prstGeom prst="rect">
            <a:avLst/>
          </a:prstGeom>
          <a:noFill/>
        </p:spPr>
        <p:txBody>
          <a:bodyPr wrap="none" rtlCol="0">
            <a:spAutoFit/>
          </a:bodyPr>
          <a:lstStyle/>
          <a:p>
            <a:endParaRPr lang="en-US" altLang="zh-CN" sz="900" dirty="0">
              <a:solidFill>
                <a:srgbClr val="FF0000"/>
              </a:solidFill>
            </a:endParaRPr>
          </a:p>
        </p:txBody>
      </p:sp>
      <p:sp>
        <p:nvSpPr>
          <p:cNvPr id="15" name="文字方塊 14"/>
          <p:cNvSpPr txBox="1"/>
          <p:nvPr/>
        </p:nvSpPr>
        <p:spPr>
          <a:xfrm>
            <a:off x="4572000" y="2223860"/>
            <a:ext cx="2492990" cy="230832"/>
          </a:xfrm>
          <a:prstGeom prst="rect">
            <a:avLst/>
          </a:prstGeom>
          <a:noFill/>
        </p:spPr>
        <p:txBody>
          <a:bodyPr wrap="none" rtlCol="0">
            <a:spAutoFit/>
          </a:bodyPr>
          <a:lstStyle/>
          <a:p>
            <a:r>
              <a:rPr lang="zh-CN" altLang="en-US" sz="900" dirty="0">
                <a:solidFill>
                  <a:srgbClr val="FF0000"/>
                </a:solidFill>
              </a:rPr>
              <a:t>③若物料超需求數量，可直接分盤，點擊分盤</a:t>
            </a:r>
            <a:endParaRPr lang="en-US" altLang="zh-CN" sz="900" dirty="0">
              <a:solidFill>
                <a:srgbClr val="FF0000"/>
              </a:solidFill>
            </a:endParaRPr>
          </a:p>
        </p:txBody>
      </p:sp>
      <p:sp>
        <p:nvSpPr>
          <p:cNvPr id="16" name="文字方塊 15"/>
          <p:cNvSpPr txBox="1"/>
          <p:nvPr/>
        </p:nvSpPr>
        <p:spPr>
          <a:xfrm>
            <a:off x="7856928" y="1193561"/>
            <a:ext cx="761747" cy="230832"/>
          </a:xfrm>
          <a:prstGeom prst="rect">
            <a:avLst/>
          </a:prstGeom>
          <a:noFill/>
        </p:spPr>
        <p:txBody>
          <a:bodyPr wrap="none" rtlCol="0">
            <a:spAutoFit/>
          </a:bodyPr>
          <a:lstStyle/>
          <a:p>
            <a:r>
              <a:rPr lang="zh-CN" altLang="en-US" sz="900" dirty="0">
                <a:solidFill>
                  <a:srgbClr val="FF0000"/>
                </a:solidFill>
              </a:rPr>
              <a:t>④掃描條碼</a:t>
            </a:r>
            <a:endParaRPr lang="en-US" altLang="zh-CN" sz="900" dirty="0">
              <a:solidFill>
                <a:srgbClr val="FF0000"/>
              </a:solidFill>
            </a:endParaRPr>
          </a:p>
        </p:txBody>
      </p:sp>
      <p:sp>
        <p:nvSpPr>
          <p:cNvPr id="14" name="文字方塊 13"/>
          <p:cNvSpPr txBox="1"/>
          <p:nvPr/>
        </p:nvSpPr>
        <p:spPr>
          <a:xfrm>
            <a:off x="168007" y="3736781"/>
            <a:ext cx="992579" cy="230832"/>
          </a:xfrm>
          <a:prstGeom prst="rect">
            <a:avLst/>
          </a:prstGeom>
          <a:noFill/>
        </p:spPr>
        <p:txBody>
          <a:bodyPr wrap="none" rtlCol="0">
            <a:spAutoFit/>
          </a:bodyPr>
          <a:lstStyle/>
          <a:p>
            <a:r>
              <a:rPr lang="zh-CN" altLang="en-US" sz="900" dirty="0">
                <a:solidFill>
                  <a:srgbClr val="FF0000"/>
                </a:solidFill>
              </a:rPr>
              <a:t>①點擊委外備料</a:t>
            </a:r>
            <a:endParaRPr lang="en-US" altLang="zh-CN" sz="900" dirty="0">
              <a:solidFill>
                <a:srgbClr val="FF0000"/>
              </a:solidFill>
            </a:endParaRPr>
          </a:p>
        </p:txBody>
      </p:sp>
      <p:sp>
        <p:nvSpPr>
          <p:cNvPr id="17" name="文字方塊 16"/>
          <p:cNvSpPr txBox="1"/>
          <p:nvPr/>
        </p:nvSpPr>
        <p:spPr>
          <a:xfrm>
            <a:off x="2508112" y="646507"/>
            <a:ext cx="2146742" cy="230832"/>
          </a:xfrm>
          <a:prstGeom prst="rect">
            <a:avLst/>
          </a:prstGeom>
          <a:noFill/>
        </p:spPr>
        <p:txBody>
          <a:bodyPr wrap="none" rtlCol="0">
            <a:spAutoFit/>
          </a:bodyPr>
          <a:lstStyle/>
          <a:p>
            <a:r>
              <a:rPr lang="zh-CN" altLang="en-US" sz="900" dirty="0">
                <a:solidFill>
                  <a:srgbClr val="FF0000"/>
                </a:solidFill>
              </a:rPr>
              <a:t>若工單需求變更，同步輸入工單號即可</a:t>
            </a:r>
            <a:endParaRPr lang="en-US" altLang="zh-CN" sz="900" dirty="0">
              <a:solidFill>
                <a:srgbClr val="FF0000"/>
              </a:solidFill>
            </a:endParaRPr>
          </a:p>
        </p:txBody>
      </p:sp>
      <p:sp>
        <p:nvSpPr>
          <p:cNvPr id="7" name="圓角矩形 6"/>
          <p:cNvSpPr/>
          <p:nvPr/>
        </p:nvSpPr>
        <p:spPr>
          <a:xfrm>
            <a:off x="4162266" y="852257"/>
            <a:ext cx="325397" cy="1731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8" name="文字方塊 17"/>
          <p:cNvSpPr txBox="1"/>
          <p:nvPr/>
        </p:nvSpPr>
        <p:spPr>
          <a:xfrm>
            <a:off x="8084418" y="1447736"/>
            <a:ext cx="761747" cy="230832"/>
          </a:xfrm>
          <a:prstGeom prst="rect">
            <a:avLst/>
          </a:prstGeom>
          <a:noFill/>
        </p:spPr>
        <p:txBody>
          <a:bodyPr wrap="none" rtlCol="0">
            <a:spAutoFit/>
          </a:bodyPr>
          <a:lstStyle/>
          <a:p>
            <a:r>
              <a:rPr lang="zh-CN" altLang="en-US" sz="900" dirty="0">
                <a:solidFill>
                  <a:srgbClr val="FF0000"/>
                </a:solidFill>
              </a:rPr>
              <a:t>⑤輸入數量</a:t>
            </a:r>
            <a:endParaRPr lang="en-US" altLang="zh-CN" sz="900" dirty="0">
              <a:solidFill>
                <a:srgbClr val="FF0000"/>
              </a:solidFill>
            </a:endParaRPr>
          </a:p>
        </p:txBody>
      </p:sp>
      <p:sp>
        <p:nvSpPr>
          <p:cNvPr id="19" name="文字方塊 18"/>
          <p:cNvSpPr txBox="1"/>
          <p:nvPr/>
        </p:nvSpPr>
        <p:spPr>
          <a:xfrm>
            <a:off x="6907017" y="3717044"/>
            <a:ext cx="1800493" cy="230832"/>
          </a:xfrm>
          <a:prstGeom prst="rect">
            <a:avLst/>
          </a:prstGeom>
          <a:noFill/>
        </p:spPr>
        <p:txBody>
          <a:bodyPr wrap="none" rtlCol="0">
            <a:spAutoFit/>
          </a:bodyPr>
          <a:lstStyle/>
          <a:p>
            <a:r>
              <a:rPr lang="zh-CN" altLang="en-US" sz="900" dirty="0">
                <a:solidFill>
                  <a:srgbClr val="FF0000"/>
                </a:solidFill>
              </a:rPr>
              <a:t>完成分盤後再進行備料操作即可</a:t>
            </a:r>
            <a:endParaRPr lang="en-US" altLang="zh-CN" sz="900" dirty="0">
              <a:solidFill>
                <a:srgbClr val="FF0000"/>
              </a:solidFill>
            </a:endParaRPr>
          </a:p>
        </p:txBody>
      </p:sp>
    </p:spTree>
    <p:extLst>
      <p:ext uri="{BB962C8B-B14F-4D97-AF65-F5344CB8AC3E}">
        <p14:creationId xmlns:p14="http://schemas.microsoft.com/office/powerpoint/2010/main" val="356400281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501770" y="2015591"/>
            <a:ext cx="4181069" cy="1077218"/>
          </a:xfrm>
          <a:prstGeom prst="rect">
            <a:avLst/>
          </a:prstGeom>
          <a:noFill/>
          <a:ln w="9525">
            <a:noFill/>
            <a:miter lim="800000"/>
            <a:headEnd/>
            <a:tailEnd/>
          </a:ln>
        </p:spPr>
        <p:txBody>
          <a:bodyPr wrap="square">
            <a:spAutoFit/>
          </a:bodyPr>
          <a:lstStyle/>
          <a:p>
            <a:pPr marL="0" marR="0" lvl="0" indent="-179388" algn="ctr" defTabSz="914400" eaLnBrk="0" fontAlgn="auto" latinLnBrk="0" hangingPunct="0">
              <a:lnSpc>
                <a:spcPct val="80000"/>
              </a:lnSpc>
              <a:spcBef>
                <a:spcPct val="50000"/>
              </a:spcBef>
              <a:spcAft>
                <a:spcPts val="0"/>
              </a:spcAft>
              <a:buClr>
                <a:srgbClr val="FFFF66"/>
              </a:buClr>
              <a:buSzPct val="75000"/>
              <a:buFontTx/>
              <a:buNone/>
              <a:tabLst>
                <a:tab pos="2387600" algn="l"/>
              </a:tabLst>
              <a:defRPr/>
            </a:pPr>
            <a:r>
              <a:rPr kumimoji="0" lang="en-US" altLang="zh-TW" sz="8000" b="1" i="1" u="none" strike="noStrike" kern="0" cap="none" spc="0" normalizeH="0" baseline="0" noProof="0" dirty="0">
                <a:ln>
                  <a:noFill/>
                </a:ln>
                <a:solidFill>
                  <a:schemeClr val="accent1">
                    <a:lumMod val="75000"/>
                  </a:schemeClr>
                </a:solidFill>
                <a:effectLst>
                  <a:outerShdw blurRad="38100" dist="38100" dir="2700000" algn="tl">
                    <a:srgbClr val="C0C0C0"/>
                  </a:outerShdw>
                </a:effectLst>
                <a:uLnTx/>
                <a:uFillTx/>
                <a:latin typeface="Times New Roman" pitchFamily="18" charset="0"/>
                <a:cs typeface="Arial" pitchFamily="34" charset="0"/>
              </a:rPr>
              <a:t>Thanks!</a:t>
            </a:r>
            <a:endParaRPr kumimoji="0" lang="en-US" altLang="zh-TW" sz="4000" b="1" i="0" u="none" strike="noStrike" kern="0" cap="none" spc="0" normalizeH="0" baseline="0" noProof="0" dirty="0">
              <a:ln>
                <a:noFill/>
              </a:ln>
              <a:solidFill>
                <a:schemeClr val="accent1">
                  <a:lumMod val="75000"/>
                </a:schemeClr>
              </a:solidFill>
              <a:effectLst>
                <a:outerShdw blurRad="38100" dist="38100" dir="2700000" algn="tl">
                  <a:srgbClr val="C0C0C0"/>
                </a:outerShdw>
              </a:effectLst>
              <a:uLnTx/>
              <a:uFillTx/>
              <a:latin typeface="Times New Roman" pitchFamily="18" charset="0"/>
              <a:cs typeface="Arial" pitchFamily="34" charset="0"/>
            </a:endParaRPr>
          </a:p>
        </p:txBody>
      </p:sp>
    </p:spTree>
    <p:extLst>
      <p:ext uri="{BB962C8B-B14F-4D97-AF65-F5344CB8AC3E}">
        <p14:creationId xmlns:p14="http://schemas.microsoft.com/office/powerpoint/2010/main" val="294944163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812697" y="667174"/>
            <a:ext cx="2428606" cy="3890395"/>
          </a:xfrm>
          <a:prstGeom prst="rect">
            <a:avLst/>
          </a:prstGeom>
        </p:spPr>
      </p:pic>
      <p:pic>
        <p:nvPicPr>
          <p:cNvPr id="19" name="圖片 18"/>
          <p:cNvPicPr>
            <a:picLocks noChangeAspect="1"/>
          </p:cNvPicPr>
          <p:nvPr/>
        </p:nvPicPr>
        <p:blipFill rotWithShape="1">
          <a:blip r:embed="rId4"/>
          <a:srcRect b="933"/>
          <a:stretch/>
        </p:blipFill>
        <p:spPr>
          <a:xfrm>
            <a:off x="1950134" y="667174"/>
            <a:ext cx="2267433" cy="3890395"/>
          </a:xfrm>
          <a:prstGeom prst="rect">
            <a:avLst/>
          </a:prstGeom>
        </p:spPr>
      </p:pic>
      <p:sp>
        <p:nvSpPr>
          <p:cNvPr id="22" name="圓角矩形 21"/>
          <p:cNvSpPr/>
          <p:nvPr/>
        </p:nvSpPr>
        <p:spPr>
          <a:xfrm>
            <a:off x="2843459" y="1465625"/>
            <a:ext cx="438410" cy="4664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49" name="標題 1"/>
          <p:cNvSpPr txBox="1">
            <a:spLocks/>
          </p:cNvSpPr>
          <p:nvPr/>
        </p:nvSpPr>
        <p:spPr>
          <a:xfrm>
            <a:off x="-19452" y="21950"/>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500" dirty="0">
                <a:latin typeface="微軟正黑體" panose="020B0604030504040204" pitchFamily="34" charset="-120"/>
                <a:ea typeface="微軟正黑體" panose="020B0604030504040204" pitchFamily="34" charset="-120"/>
              </a:rPr>
              <a:t>棧板綁庫位</a:t>
            </a:r>
            <a:endParaRPr lang="en-US" sz="825" dirty="0">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2649999" y="1265484"/>
            <a:ext cx="1107996" cy="230832"/>
          </a:xfrm>
          <a:prstGeom prst="rect">
            <a:avLst/>
          </a:prstGeom>
          <a:noFill/>
        </p:spPr>
        <p:txBody>
          <a:bodyPr wrap="none" rtlCol="0">
            <a:spAutoFit/>
          </a:bodyPr>
          <a:lstStyle/>
          <a:p>
            <a:r>
              <a:rPr lang="zh-CN" altLang="en-US" sz="900" dirty="0">
                <a:solidFill>
                  <a:srgbClr val="FF0000"/>
                </a:solidFill>
              </a:rPr>
              <a:t>①點擊棧板綁庫位</a:t>
            </a:r>
            <a:endParaRPr lang="en-US" altLang="zh-CN" sz="900" dirty="0">
              <a:solidFill>
                <a:srgbClr val="FF0000"/>
              </a:solidFill>
            </a:endParaRPr>
          </a:p>
        </p:txBody>
      </p:sp>
      <p:sp>
        <p:nvSpPr>
          <p:cNvPr id="18" name="文字方塊 17"/>
          <p:cNvSpPr txBox="1"/>
          <p:nvPr/>
        </p:nvSpPr>
        <p:spPr>
          <a:xfrm>
            <a:off x="5842029" y="1491077"/>
            <a:ext cx="1152880" cy="230832"/>
          </a:xfrm>
          <a:prstGeom prst="rect">
            <a:avLst/>
          </a:prstGeom>
          <a:noFill/>
        </p:spPr>
        <p:txBody>
          <a:bodyPr wrap="none" rtlCol="0">
            <a:spAutoFit/>
          </a:bodyPr>
          <a:lstStyle/>
          <a:p>
            <a:r>
              <a:rPr lang="zh-CN" altLang="en-US" sz="900" dirty="0">
                <a:solidFill>
                  <a:srgbClr val="FF0000"/>
                </a:solidFill>
              </a:rPr>
              <a:t>②輸入</a:t>
            </a:r>
            <a:r>
              <a:rPr lang="en-US" altLang="zh-CN" sz="900" dirty="0">
                <a:solidFill>
                  <a:srgbClr val="FF0000"/>
                </a:solidFill>
              </a:rPr>
              <a:t>/</a:t>
            </a:r>
            <a:r>
              <a:rPr lang="zh-CN" altLang="en-US" sz="900" dirty="0">
                <a:solidFill>
                  <a:srgbClr val="FF0000"/>
                </a:solidFill>
              </a:rPr>
              <a:t>掃描棧板號</a:t>
            </a:r>
            <a:endParaRPr lang="en-US" altLang="zh-CN" sz="900" dirty="0">
              <a:solidFill>
                <a:srgbClr val="FF0000"/>
              </a:solidFill>
            </a:endParaRPr>
          </a:p>
        </p:txBody>
      </p:sp>
      <p:sp>
        <p:nvSpPr>
          <p:cNvPr id="11" name="文字方塊 10"/>
          <p:cNvSpPr txBox="1"/>
          <p:nvPr/>
        </p:nvSpPr>
        <p:spPr>
          <a:xfrm>
            <a:off x="5842029" y="2004872"/>
            <a:ext cx="1223412" cy="230832"/>
          </a:xfrm>
          <a:prstGeom prst="rect">
            <a:avLst/>
          </a:prstGeom>
          <a:noFill/>
        </p:spPr>
        <p:txBody>
          <a:bodyPr wrap="none" rtlCol="0">
            <a:spAutoFit/>
          </a:bodyPr>
          <a:lstStyle/>
          <a:p>
            <a:r>
              <a:rPr lang="zh-CN" altLang="en-US" sz="900" dirty="0">
                <a:solidFill>
                  <a:srgbClr val="FF0000"/>
                </a:solidFill>
              </a:rPr>
              <a:t>③輸入要綁定的庫位</a:t>
            </a:r>
            <a:endParaRPr lang="en-US" altLang="zh-CN" sz="900" dirty="0">
              <a:solidFill>
                <a:srgbClr val="FF0000"/>
              </a:solidFill>
            </a:endParaRPr>
          </a:p>
        </p:txBody>
      </p:sp>
    </p:spTree>
    <p:extLst>
      <p:ext uri="{BB962C8B-B14F-4D97-AF65-F5344CB8AC3E}">
        <p14:creationId xmlns:p14="http://schemas.microsoft.com/office/powerpoint/2010/main" val="150998470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p:cNvPicPr>
            <a:picLocks noChangeAspect="1"/>
          </p:cNvPicPr>
          <p:nvPr/>
        </p:nvPicPr>
        <p:blipFill rotWithShape="1">
          <a:blip r:embed="rId3"/>
          <a:srcRect b="933"/>
          <a:stretch/>
        </p:blipFill>
        <p:spPr>
          <a:xfrm>
            <a:off x="1071002" y="619587"/>
            <a:ext cx="2267433" cy="3890395"/>
          </a:xfrm>
          <a:prstGeom prst="rect">
            <a:avLst/>
          </a:prstGeom>
        </p:spPr>
      </p:pic>
      <p:pic>
        <p:nvPicPr>
          <p:cNvPr id="4" name="圖片 3"/>
          <p:cNvPicPr>
            <a:picLocks noChangeAspect="1"/>
          </p:cNvPicPr>
          <p:nvPr/>
        </p:nvPicPr>
        <p:blipFill>
          <a:blip r:embed="rId4"/>
          <a:stretch>
            <a:fillRect/>
          </a:stretch>
        </p:blipFill>
        <p:spPr>
          <a:xfrm>
            <a:off x="5946035" y="619588"/>
            <a:ext cx="2245841" cy="3890501"/>
          </a:xfrm>
          <a:prstGeom prst="rect">
            <a:avLst/>
          </a:prstGeom>
        </p:spPr>
      </p:pic>
      <p:pic>
        <p:nvPicPr>
          <p:cNvPr id="3" name="圖片 2"/>
          <p:cNvPicPr>
            <a:picLocks noChangeAspect="1"/>
          </p:cNvPicPr>
          <p:nvPr/>
        </p:nvPicPr>
        <p:blipFill>
          <a:blip r:embed="rId5"/>
          <a:stretch>
            <a:fillRect/>
          </a:stretch>
        </p:blipFill>
        <p:spPr>
          <a:xfrm>
            <a:off x="3511716" y="619588"/>
            <a:ext cx="2254642" cy="3890447"/>
          </a:xfrm>
          <a:prstGeom prst="rect">
            <a:avLst/>
          </a:prstGeom>
        </p:spPr>
      </p:pic>
      <p:sp>
        <p:nvSpPr>
          <p:cNvPr id="22" name="圓角矩形 21"/>
          <p:cNvSpPr/>
          <p:nvPr/>
        </p:nvSpPr>
        <p:spPr>
          <a:xfrm>
            <a:off x="2383768" y="1410057"/>
            <a:ext cx="438410" cy="4664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44" name="文字方塊 43"/>
          <p:cNvSpPr txBox="1"/>
          <p:nvPr/>
        </p:nvSpPr>
        <p:spPr>
          <a:xfrm>
            <a:off x="2072057" y="1212260"/>
            <a:ext cx="1107996" cy="230832"/>
          </a:xfrm>
          <a:prstGeom prst="rect">
            <a:avLst/>
          </a:prstGeom>
          <a:noFill/>
        </p:spPr>
        <p:txBody>
          <a:bodyPr wrap="none" rtlCol="0">
            <a:spAutoFit/>
          </a:bodyPr>
          <a:lstStyle/>
          <a:p>
            <a:r>
              <a:rPr lang="zh-CN" altLang="en-US" sz="900" dirty="0">
                <a:solidFill>
                  <a:srgbClr val="FF0000"/>
                </a:solidFill>
              </a:rPr>
              <a:t>①點擊內交入庫單</a:t>
            </a:r>
            <a:endParaRPr lang="en-US" altLang="zh-CN" sz="900" dirty="0">
              <a:solidFill>
                <a:srgbClr val="FF0000"/>
              </a:solidFill>
            </a:endParaRPr>
          </a:p>
        </p:txBody>
      </p:sp>
      <p:sp>
        <p:nvSpPr>
          <p:cNvPr id="18" name="文字方塊 17"/>
          <p:cNvSpPr txBox="1"/>
          <p:nvPr/>
        </p:nvSpPr>
        <p:spPr>
          <a:xfrm>
            <a:off x="4245826" y="1212260"/>
            <a:ext cx="1454244" cy="230832"/>
          </a:xfrm>
          <a:prstGeom prst="rect">
            <a:avLst/>
          </a:prstGeom>
          <a:noFill/>
        </p:spPr>
        <p:txBody>
          <a:bodyPr wrap="none" rtlCol="0">
            <a:spAutoFit/>
          </a:bodyPr>
          <a:lstStyle/>
          <a:p>
            <a:r>
              <a:rPr lang="zh-CN" altLang="en-US" sz="900" dirty="0">
                <a:solidFill>
                  <a:srgbClr val="FF0000"/>
                </a:solidFill>
              </a:rPr>
              <a:t>可通過料號查詢單據信息</a:t>
            </a:r>
            <a:endParaRPr lang="en-US" altLang="zh-CN" sz="900" dirty="0">
              <a:solidFill>
                <a:srgbClr val="FF0000"/>
              </a:solidFill>
            </a:endParaRPr>
          </a:p>
        </p:txBody>
      </p:sp>
      <p:sp>
        <p:nvSpPr>
          <p:cNvPr id="11" name="文字方塊 10"/>
          <p:cNvSpPr txBox="1"/>
          <p:nvPr/>
        </p:nvSpPr>
        <p:spPr>
          <a:xfrm>
            <a:off x="6595750" y="3947247"/>
            <a:ext cx="992579" cy="230832"/>
          </a:xfrm>
          <a:prstGeom prst="rect">
            <a:avLst/>
          </a:prstGeom>
          <a:noFill/>
        </p:spPr>
        <p:txBody>
          <a:bodyPr wrap="none" rtlCol="0">
            <a:spAutoFit/>
          </a:bodyPr>
          <a:lstStyle/>
          <a:p>
            <a:r>
              <a:rPr lang="zh-CN" altLang="en-US" sz="900" dirty="0">
                <a:solidFill>
                  <a:srgbClr val="FF0000"/>
                </a:solidFill>
              </a:rPr>
              <a:t>③僅能更改倉碼</a:t>
            </a:r>
            <a:endParaRPr lang="en-US" altLang="zh-CN" sz="900" dirty="0">
              <a:solidFill>
                <a:srgbClr val="FF0000"/>
              </a:solidFill>
            </a:endParaRPr>
          </a:p>
        </p:txBody>
      </p:sp>
      <p:sp>
        <p:nvSpPr>
          <p:cNvPr id="49" name="標題 1"/>
          <p:cNvSpPr txBox="1">
            <a:spLocks/>
          </p:cNvSpPr>
          <p:nvPr/>
        </p:nvSpPr>
        <p:spPr>
          <a:xfrm>
            <a:off x="-19452" y="21950"/>
            <a:ext cx="4168401" cy="37038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100" dirty="0">
                <a:latin typeface="微軟正黑體" panose="020B0604030504040204" pitchFamily="34" charset="-120"/>
                <a:ea typeface="微軟正黑體" panose="020B0604030504040204" pitchFamily="34" charset="-120"/>
              </a:rPr>
              <a:t>IMS-WMS--</a:t>
            </a:r>
            <a:r>
              <a:rPr lang="zh-CN" altLang="en-US" sz="1500" dirty="0">
                <a:latin typeface="微軟正黑體" panose="020B0604030504040204" pitchFamily="34" charset="-120"/>
                <a:ea typeface="微軟正黑體" panose="020B0604030504040204" pitchFamily="34" charset="-120"/>
              </a:rPr>
              <a:t>內交入庫單</a:t>
            </a:r>
            <a:endParaRPr lang="en-US" sz="825"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3600278" y="1420698"/>
            <a:ext cx="1223412" cy="230832"/>
          </a:xfrm>
          <a:prstGeom prst="rect">
            <a:avLst/>
          </a:prstGeom>
          <a:noFill/>
        </p:spPr>
        <p:txBody>
          <a:bodyPr wrap="none" rtlCol="0">
            <a:spAutoFit/>
          </a:bodyPr>
          <a:lstStyle/>
          <a:p>
            <a:r>
              <a:rPr lang="zh-CN" altLang="en-US" sz="900" dirty="0">
                <a:solidFill>
                  <a:srgbClr val="FF0000"/>
                </a:solidFill>
              </a:rPr>
              <a:t>②點擊要操作的單號</a:t>
            </a:r>
            <a:endParaRPr lang="en-US" altLang="zh-CN" sz="900" dirty="0">
              <a:solidFill>
                <a:srgbClr val="FF0000"/>
              </a:solidFill>
            </a:endParaRPr>
          </a:p>
        </p:txBody>
      </p:sp>
      <p:sp>
        <p:nvSpPr>
          <p:cNvPr id="13" name="文字方塊 12"/>
          <p:cNvSpPr txBox="1"/>
          <p:nvPr/>
        </p:nvSpPr>
        <p:spPr>
          <a:xfrm>
            <a:off x="7184372" y="4406108"/>
            <a:ext cx="761747" cy="230832"/>
          </a:xfrm>
          <a:prstGeom prst="rect">
            <a:avLst/>
          </a:prstGeom>
          <a:noFill/>
        </p:spPr>
        <p:txBody>
          <a:bodyPr wrap="none" rtlCol="0">
            <a:spAutoFit/>
          </a:bodyPr>
          <a:lstStyle/>
          <a:p>
            <a:r>
              <a:rPr lang="zh-CN" altLang="en-US" sz="900" dirty="0">
                <a:solidFill>
                  <a:srgbClr val="FF0000"/>
                </a:solidFill>
              </a:rPr>
              <a:t>④點擊確定</a:t>
            </a:r>
            <a:endParaRPr lang="en-US" altLang="zh-CN" sz="900" dirty="0">
              <a:solidFill>
                <a:srgbClr val="FF0000"/>
              </a:solidFill>
            </a:endParaRPr>
          </a:p>
        </p:txBody>
      </p:sp>
    </p:spTree>
    <p:extLst>
      <p:ext uri="{BB962C8B-B14F-4D97-AF65-F5344CB8AC3E}">
        <p14:creationId xmlns:p14="http://schemas.microsoft.com/office/powerpoint/2010/main" val="307366032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5877394" y="719741"/>
            <a:ext cx="1923065" cy="3334049"/>
          </a:xfrm>
          <a:prstGeom prst="rect">
            <a:avLst/>
          </a:prstGeom>
        </p:spPr>
      </p:pic>
      <p:pic>
        <p:nvPicPr>
          <p:cNvPr id="7" name="圖片 6"/>
          <p:cNvPicPr>
            <a:picLocks noChangeAspect="1"/>
          </p:cNvPicPr>
          <p:nvPr/>
        </p:nvPicPr>
        <p:blipFill rotWithShape="1">
          <a:blip r:embed="rId4"/>
          <a:srcRect b="931"/>
          <a:stretch/>
        </p:blipFill>
        <p:spPr>
          <a:xfrm>
            <a:off x="3488797" y="719742"/>
            <a:ext cx="1936535" cy="3335414"/>
          </a:xfrm>
          <a:prstGeom prst="rect">
            <a:avLst/>
          </a:prstGeom>
        </p:spPr>
      </p:pic>
      <p:pic>
        <p:nvPicPr>
          <p:cNvPr id="14" name="圖片 13"/>
          <p:cNvPicPr>
            <a:picLocks noChangeAspect="1"/>
          </p:cNvPicPr>
          <p:nvPr/>
        </p:nvPicPr>
        <p:blipFill rotWithShape="1">
          <a:blip r:embed="rId5"/>
          <a:srcRect b="933"/>
          <a:stretch/>
        </p:blipFill>
        <p:spPr>
          <a:xfrm>
            <a:off x="1092761" y="720071"/>
            <a:ext cx="1943975" cy="3335414"/>
          </a:xfrm>
          <a:prstGeom prst="rect">
            <a:avLst/>
          </a:prstGeom>
        </p:spPr>
      </p:pic>
      <p:sp>
        <p:nvSpPr>
          <p:cNvPr id="17" name="文字方塊 16"/>
          <p:cNvSpPr txBox="1"/>
          <p:nvPr/>
        </p:nvSpPr>
        <p:spPr>
          <a:xfrm>
            <a:off x="6977079" y="3949915"/>
            <a:ext cx="761747" cy="230832"/>
          </a:xfrm>
          <a:prstGeom prst="rect">
            <a:avLst/>
          </a:prstGeom>
          <a:noFill/>
        </p:spPr>
        <p:txBody>
          <a:bodyPr wrap="none" rtlCol="0">
            <a:spAutoFit/>
          </a:bodyPr>
          <a:lstStyle/>
          <a:p>
            <a:r>
              <a:rPr lang="zh-CN" altLang="en-US" sz="900" dirty="0">
                <a:solidFill>
                  <a:srgbClr val="FF0000"/>
                </a:solidFill>
              </a:rPr>
              <a:t>④點擊確定</a:t>
            </a:r>
            <a:endParaRPr lang="en-US" altLang="zh-CN" sz="900" dirty="0">
              <a:solidFill>
                <a:srgbClr val="FF0000"/>
              </a:solidFill>
            </a:endParaRPr>
          </a:p>
        </p:txBody>
      </p:sp>
      <p:sp>
        <p:nvSpPr>
          <p:cNvPr id="49" name="標題 1"/>
          <p:cNvSpPr txBox="1">
            <a:spLocks/>
          </p:cNvSpPr>
          <p:nvPr/>
        </p:nvSpPr>
        <p:spPr>
          <a:xfrm>
            <a:off x="-19452" y="21950"/>
            <a:ext cx="4168401" cy="370380"/>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altLang="zh-CN" sz="2100" dirty="0">
                <a:latin typeface="微軟正黑體" panose="020B0604030504040204" pitchFamily="34" charset="-120"/>
                <a:ea typeface="微軟正黑體" panose="020B0604030504040204" pitchFamily="34" charset="-120"/>
              </a:rPr>
              <a:t>IMS-WMS--</a:t>
            </a:r>
            <a:r>
              <a:rPr lang="zh-CN" altLang="en-US" sz="1800" dirty="0">
                <a:latin typeface="微軟正黑體" panose="020B0604030504040204" pitchFamily="34" charset="-120"/>
                <a:ea typeface="微軟正黑體" panose="020B0604030504040204" pitchFamily="34" charset="-120"/>
              </a:rPr>
              <a:t>單據管理</a:t>
            </a:r>
            <a:r>
              <a:rPr lang="en-US" altLang="zh-CN" sz="1800" dirty="0">
                <a:latin typeface="微軟正黑體" panose="020B0604030504040204" pitchFamily="34" charset="-120"/>
                <a:ea typeface="微軟正黑體" panose="020B0604030504040204" pitchFamily="34" charset="-120"/>
              </a:rPr>
              <a:t>--</a:t>
            </a:r>
            <a:r>
              <a:rPr lang="zh-CN" altLang="en-US" sz="1575" dirty="0">
                <a:latin typeface="微軟正黑體" panose="020B0604030504040204" pitchFamily="34" charset="-120"/>
                <a:ea typeface="微軟正黑體" panose="020B0604030504040204" pitchFamily="34" charset="-120"/>
              </a:rPr>
              <a:t>新增</a:t>
            </a:r>
            <a:r>
              <a:rPr lang="zh-CN" altLang="en-US" sz="1500" dirty="0">
                <a:latin typeface="微軟正黑體" panose="020B0604030504040204" pitchFamily="34" charset="-120"/>
                <a:ea typeface="微軟正黑體" panose="020B0604030504040204" pitchFamily="34" charset="-120"/>
              </a:rPr>
              <a:t>內交出庫單</a:t>
            </a:r>
            <a:endParaRPr lang="en-US" sz="525" dirty="0">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4503270" y="676999"/>
            <a:ext cx="1050288" cy="230832"/>
          </a:xfrm>
          <a:prstGeom prst="rect">
            <a:avLst/>
          </a:prstGeom>
          <a:noFill/>
        </p:spPr>
        <p:txBody>
          <a:bodyPr wrap="none" rtlCol="0">
            <a:spAutoFit/>
          </a:bodyPr>
          <a:lstStyle/>
          <a:p>
            <a:r>
              <a:rPr lang="zh-CN" altLang="en-US" sz="900" dirty="0">
                <a:solidFill>
                  <a:srgbClr val="FF0000"/>
                </a:solidFill>
              </a:rPr>
              <a:t>②點擊“</a:t>
            </a:r>
            <a:r>
              <a:rPr lang="en-US" altLang="zh-CN" sz="900" dirty="0">
                <a:solidFill>
                  <a:srgbClr val="FF0000"/>
                </a:solidFill>
              </a:rPr>
              <a:t>+</a:t>
            </a:r>
            <a:r>
              <a:rPr lang="zh-CN" altLang="en-US" sz="900" dirty="0">
                <a:solidFill>
                  <a:srgbClr val="FF0000"/>
                </a:solidFill>
              </a:rPr>
              <a:t>”新增</a:t>
            </a:r>
            <a:endParaRPr lang="en-US" altLang="zh-CN" sz="900" dirty="0">
              <a:solidFill>
                <a:srgbClr val="FF0000"/>
              </a:solidFill>
            </a:endParaRPr>
          </a:p>
        </p:txBody>
      </p:sp>
      <p:sp>
        <p:nvSpPr>
          <p:cNvPr id="18" name="文字方塊 17"/>
          <p:cNvSpPr txBox="1"/>
          <p:nvPr/>
        </p:nvSpPr>
        <p:spPr>
          <a:xfrm>
            <a:off x="5835476" y="718046"/>
            <a:ext cx="992579" cy="230832"/>
          </a:xfrm>
          <a:prstGeom prst="rect">
            <a:avLst/>
          </a:prstGeom>
          <a:noFill/>
        </p:spPr>
        <p:txBody>
          <a:bodyPr wrap="none" rtlCol="0">
            <a:spAutoFit/>
          </a:bodyPr>
          <a:lstStyle/>
          <a:p>
            <a:r>
              <a:rPr lang="zh-CN" altLang="en-US" sz="900" dirty="0">
                <a:solidFill>
                  <a:srgbClr val="FF0000"/>
                </a:solidFill>
              </a:rPr>
              <a:t>③填寫單據信息</a:t>
            </a:r>
            <a:endParaRPr lang="en-US" altLang="zh-CN" sz="900" dirty="0">
              <a:solidFill>
                <a:srgbClr val="FF0000"/>
              </a:solidFill>
            </a:endParaRPr>
          </a:p>
        </p:txBody>
      </p:sp>
      <p:sp>
        <p:nvSpPr>
          <p:cNvPr id="19" name="圓角矩形 18"/>
          <p:cNvSpPr/>
          <p:nvPr/>
        </p:nvSpPr>
        <p:spPr>
          <a:xfrm>
            <a:off x="2555402" y="1392798"/>
            <a:ext cx="388570" cy="4409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0" name="文字方塊 19"/>
          <p:cNvSpPr txBox="1"/>
          <p:nvPr/>
        </p:nvSpPr>
        <p:spPr>
          <a:xfrm>
            <a:off x="2223929" y="1185049"/>
            <a:ext cx="1107996" cy="230832"/>
          </a:xfrm>
          <a:prstGeom prst="rect">
            <a:avLst/>
          </a:prstGeom>
          <a:noFill/>
        </p:spPr>
        <p:txBody>
          <a:bodyPr wrap="none" rtlCol="0">
            <a:spAutoFit/>
          </a:bodyPr>
          <a:lstStyle/>
          <a:p>
            <a:r>
              <a:rPr lang="zh-CN" altLang="en-US" sz="900" dirty="0">
                <a:solidFill>
                  <a:srgbClr val="FF0000"/>
                </a:solidFill>
              </a:rPr>
              <a:t>①點擊內交出庫單</a:t>
            </a:r>
            <a:endParaRPr lang="en-US" altLang="zh-CN" sz="900" dirty="0">
              <a:solidFill>
                <a:srgbClr val="FF0000"/>
              </a:solidFill>
            </a:endParaRPr>
          </a:p>
        </p:txBody>
      </p:sp>
      <p:sp>
        <p:nvSpPr>
          <p:cNvPr id="21" name="圓角矩形 20"/>
          <p:cNvSpPr/>
          <p:nvPr/>
        </p:nvSpPr>
        <p:spPr>
          <a:xfrm>
            <a:off x="5156148" y="853084"/>
            <a:ext cx="230381" cy="2455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46349006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1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佈景主題">
  <a:themeElements>
    <a:clrScheme name="藍綠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自訂 1">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FFFE6A7851FE4FA24C4C83ACDEC23F" ma:contentTypeVersion="10" ma:contentTypeDescription="Create a new document." ma:contentTypeScope="" ma:versionID="fe402d06306a588a402e3d92ac52cc7c">
  <xsd:schema xmlns:xsd="http://www.w3.org/2001/XMLSchema" xmlns:xs="http://www.w3.org/2001/XMLSchema" xmlns:p="http://schemas.microsoft.com/office/2006/metadata/properties" xmlns:ns2="d0f2c004-b107-4b8a-9e3b-c1a61120bb52" xmlns:ns3="29e6ba47-3e21-45e9-afbc-f8d1f61ab77d" targetNamespace="http://schemas.microsoft.com/office/2006/metadata/properties" ma:root="true" ma:fieldsID="ea7c108730f948d4a7c0d2c294ef7327" ns2:_="" ns3:_="">
    <xsd:import namespace="d0f2c004-b107-4b8a-9e3b-c1a61120bb52"/>
    <xsd:import namespace="29e6ba47-3e21-45e9-afbc-f8d1f61ab77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f2c004-b107-4b8a-9e3b-c1a61120bb5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9e6ba47-3e21-45e9-afbc-f8d1f61ab77d"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882C1A-B8A6-490E-BDA1-F7C982350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f2c004-b107-4b8a-9e3b-c1a61120bb52"/>
    <ds:schemaRef ds:uri="29e6ba47-3e21-45e9-afbc-f8d1f61ab7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A8C217-20B8-4941-BC83-1B564416795A}">
  <ds:schemaRefs>
    <ds:schemaRef ds:uri="http://schemas.microsoft.com/sharepoint/v3/contenttype/forms"/>
  </ds:schemaRefs>
</ds:datastoreItem>
</file>

<file path=customXml/itemProps3.xml><?xml version="1.0" encoding="utf-8"?>
<ds:datastoreItem xmlns:ds="http://schemas.openxmlformats.org/officeDocument/2006/customXml" ds:itemID="{8587E21B-6C72-40EF-8958-21DFC7DE4950}">
  <ds:schemaRefs>
    <ds:schemaRef ds:uri="http://schemas.microsoft.com/office/2006/documentManagement/types"/>
    <ds:schemaRef ds:uri="29e6ba47-3e21-45e9-afbc-f8d1f61ab77d"/>
    <ds:schemaRef ds:uri="http://schemas.openxmlformats.org/package/2006/metadata/core-properties"/>
    <ds:schemaRef ds:uri="http://schemas.microsoft.com/office/2006/metadata/properties"/>
    <ds:schemaRef ds:uri="http://purl.org/dc/terms/"/>
    <ds:schemaRef ds:uri="http://purl.org/dc/elements/1.1/"/>
    <ds:schemaRef ds:uri="http://www.w3.org/XML/1998/namespace"/>
    <ds:schemaRef ds:uri="d0f2c004-b107-4b8a-9e3b-c1a61120bb52"/>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Foxconn White.thmx</Template>
  <TotalTime>119110</TotalTime>
  <Words>2625</Words>
  <Application>Microsoft Office PowerPoint</Application>
  <PresentationFormat>如螢幕大小 (16:9)</PresentationFormat>
  <Paragraphs>444</Paragraphs>
  <Slides>64</Slides>
  <Notes>63</Notes>
  <HiddenSlides>0</HiddenSlides>
  <MMClips>1</MMClips>
  <ScaleCrop>false</ScaleCrop>
  <HeadingPairs>
    <vt:vector size="6" baseType="variant">
      <vt:variant>
        <vt:lpstr>使用字型</vt:lpstr>
      </vt:variant>
      <vt:variant>
        <vt:i4>16</vt:i4>
      </vt:variant>
      <vt:variant>
        <vt:lpstr>佈景主題</vt:lpstr>
      </vt:variant>
      <vt:variant>
        <vt:i4>3</vt:i4>
      </vt:variant>
      <vt:variant>
        <vt:lpstr>投影片標題</vt:lpstr>
      </vt:variant>
      <vt:variant>
        <vt:i4>64</vt:i4>
      </vt:variant>
    </vt:vector>
  </HeadingPairs>
  <TitlesOfParts>
    <vt:vector size="83" baseType="lpstr">
      <vt:lpstr>Arial Unicode MS</vt:lpstr>
      <vt:lpstr>Contury Gothic</vt:lpstr>
      <vt:lpstr>等线</vt:lpstr>
      <vt:lpstr>微软雅黑</vt:lpstr>
      <vt:lpstr>微软雅黑</vt:lpstr>
      <vt:lpstr>宋体</vt:lpstr>
      <vt:lpstr>絡遺羹</vt:lpstr>
      <vt:lpstr>微軟正黑體</vt:lpstr>
      <vt:lpstr>PMingLiU</vt:lpstr>
      <vt:lpstr>PMingLiU</vt:lpstr>
      <vt:lpstr>Arial</vt:lpstr>
      <vt:lpstr>Arial Rounded MT Bold</vt:lpstr>
      <vt:lpstr>Calibri</vt:lpstr>
      <vt:lpstr>Tahoma</vt:lpstr>
      <vt:lpstr>Times New Roman</vt:lpstr>
      <vt:lpstr>Wingdings</vt:lpstr>
      <vt:lpstr>1_自訂設計</vt:lpstr>
      <vt:lpstr>自訂設計</vt:lpstr>
      <vt:lpstr>1_Office 佈景主題</vt:lpstr>
      <vt:lpstr>PowerPoint 簡報</vt:lpstr>
      <vt:lpstr>目錄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Foxconn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Foxconn Mechanical</dc:title>
  <dc:creator>Chun-Han Hou</dc:creator>
  <cp:lastModifiedBy>Administrator</cp:lastModifiedBy>
  <cp:revision>4038</cp:revision>
  <dcterms:created xsi:type="dcterms:W3CDTF">2016-12-09T06:58:41Z</dcterms:created>
  <dcterms:modified xsi:type="dcterms:W3CDTF">2024-06-28T07:11:06Z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0x010100F3FFFE6A7851FE4FA24C4C83ACDEC23F</vt:lpwstr>
  </property>
</Properties>
</file>